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3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6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1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2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6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6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0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6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7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83727-8F9F-40E7-A2DF-AE1D83D55A0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67E1A-CBE4-4B9C-AADA-65090B3B3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8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392452"/>
              </p:ext>
            </p:extLst>
          </p:nvPr>
        </p:nvGraphicFramePr>
        <p:xfrm>
          <a:off x="575035" y="490187"/>
          <a:ext cx="10953945" cy="5686772"/>
        </p:xfrm>
        <a:graphic>
          <a:graphicData uri="http://schemas.openxmlformats.org/drawingml/2006/table">
            <a:tbl>
              <a:tblPr/>
              <a:tblGrid>
                <a:gridCol w="2190789">
                  <a:extLst>
                    <a:ext uri="{9D8B030D-6E8A-4147-A177-3AD203B41FA5}">
                      <a16:colId xmlns:a16="http://schemas.microsoft.com/office/drawing/2014/main" val="1834348613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1804077557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4255361865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825517207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2517622267"/>
                    </a:ext>
                  </a:extLst>
                </a:gridCol>
              </a:tblGrid>
              <a:tr h="1911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578664"/>
                  </a:ext>
                </a:extLst>
              </a:tr>
              <a:tr h="33451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17.08.2023 - 17.08.2023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434927"/>
                  </a:ext>
                </a:extLst>
              </a:tr>
              <a:tr h="1911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1679"/>
                  </a:ext>
                </a:extLst>
              </a:tr>
              <a:tr h="7646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2 820,00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56023"/>
                  </a:ext>
                </a:extLst>
              </a:tr>
              <a:tr h="1911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640531"/>
                  </a:ext>
                </a:extLst>
              </a:tr>
              <a:tr h="1911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2 845,00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99719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169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284781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348403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18921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02098"/>
                  </a:ext>
                </a:extLst>
              </a:tr>
              <a:tr h="1911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17.08.2023 - 17.08.2023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979539"/>
                  </a:ext>
                </a:extLst>
              </a:tr>
              <a:tr h="1911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163322"/>
                  </a:ext>
                </a:extLst>
              </a:tr>
              <a:tr h="1911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644957"/>
                  </a:ext>
                </a:extLst>
              </a:tr>
              <a:tr h="1911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949471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423571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805699"/>
                  </a:ext>
                </a:extLst>
              </a:tr>
              <a:tr h="1911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17.08.2023 - 17.08.2023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905231"/>
                  </a:ext>
                </a:extLst>
              </a:tr>
              <a:tr h="1911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516311"/>
                  </a:ext>
                </a:extLst>
              </a:tr>
              <a:tr h="7646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2 820,00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842283"/>
                  </a:ext>
                </a:extLst>
              </a:tr>
              <a:tr h="19115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2 820,00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315966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130151"/>
                  </a:ext>
                </a:extLst>
              </a:tr>
              <a:tr h="19115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473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66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122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2023-08-17T05:41:58Z</dcterms:created>
  <dcterms:modified xsi:type="dcterms:W3CDTF">2023-08-17T05:44:05Z</dcterms:modified>
</cp:coreProperties>
</file>