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8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0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4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9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8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4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2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0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D6C99-045C-4695-95C0-7105B615EAE5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AD4C-EE15-4F58-8AB7-03D522D6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4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15921"/>
              </p:ext>
            </p:extLst>
          </p:nvPr>
        </p:nvGraphicFramePr>
        <p:xfrm>
          <a:off x="1524002" y="548640"/>
          <a:ext cx="9216042" cy="5915637"/>
        </p:xfrm>
        <a:graphic>
          <a:graphicData uri="http://schemas.openxmlformats.org/drawingml/2006/table">
            <a:tbl>
              <a:tblPr/>
              <a:tblGrid>
                <a:gridCol w="1876053">
                  <a:extLst>
                    <a:ext uri="{9D8B030D-6E8A-4147-A177-3AD203B41FA5}">
                      <a16:colId xmlns:a16="http://schemas.microsoft.com/office/drawing/2014/main" val="762814872"/>
                    </a:ext>
                  </a:extLst>
                </a:gridCol>
                <a:gridCol w="1876053">
                  <a:extLst>
                    <a:ext uri="{9D8B030D-6E8A-4147-A177-3AD203B41FA5}">
                      <a16:colId xmlns:a16="http://schemas.microsoft.com/office/drawing/2014/main" val="1001035534"/>
                    </a:ext>
                  </a:extLst>
                </a:gridCol>
                <a:gridCol w="1876053">
                  <a:extLst>
                    <a:ext uri="{9D8B030D-6E8A-4147-A177-3AD203B41FA5}">
                      <a16:colId xmlns:a16="http://schemas.microsoft.com/office/drawing/2014/main" val="4216811167"/>
                    </a:ext>
                  </a:extLst>
                </a:gridCol>
                <a:gridCol w="2402021">
                  <a:extLst>
                    <a:ext uri="{9D8B030D-6E8A-4147-A177-3AD203B41FA5}">
                      <a16:colId xmlns:a16="http://schemas.microsoft.com/office/drawing/2014/main" val="749390192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2700263613"/>
                    </a:ext>
                  </a:extLst>
                </a:gridCol>
              </a:tblGrid>
              <a:tr h="618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577907"/>
                  </a:ext>
                </a:extLst>
              </a:tr>
              <a:tr h="17538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15.08.2023 - 15.08.2023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785135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05902"/>
                  </a:ext>
                </a:extLst>
              </a:tr>
              <a:tr h="37699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01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3 590,00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882953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6 000,48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06132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392,00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66922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29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3 519,65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19637"/>
                  </a:ext>
                </a:extLst>
              </a:tr>
              <a:tr h="25517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13 502,13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63093"/>
                  </a:ext>
                </a:extLst>
              </a:tr>
              <a:tr h="1439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98135"/>
                  </a:ext>
                </a:extLst>
              </a:tr>
              <a:tr h="1439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117314"/>
                  </a:ext>
                </a:extLst>
              </a:tr>
              <a:tr h="1439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299434"/>
                  </a:ext>
                </a:extLst>
              </a:tr>
              <a:tr h="1439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99545"/>
                  </a:ext>
                </a:extLst>
              </a:tr>
              <a:tr h="1439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742135"/>
                  </a:ext>
                </a:extLst>
              </a:tr>
              <a:tr h="18547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800" dirty="0" smtClean="0">
                          <a:effectLst/>
                        </a:rPr>
                        <a:t>074*******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15.08.2023 - 15.08.2023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643541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43549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6 000,48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649449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392,00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524676"/>
                  </a:ext>
                </a:extLst>
              </a:tr>
              <a:tr h="25517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29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3 519,65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83007"/>
                  </a:ext>
                </a:extLst>
              </a:tr>
              <a:tr h="25517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9 912,13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018510"/>
                  </a:ext>
                </a:extLst>
              </a:tr>
              <a:tr h="1439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19218"/>
                  </a:ext>
                </a:extLst>
              </a:tr>
              <a:tr h="1439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16"/>
                  </a:ext>
                </a:extLst>
              </a:tr>
              <a:tr h="143909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074******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15.08.2023 - 15.08.2023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193302"/>
                  </a:ext>
                </a:extLst>
              </a:tr>
              <a:tr h="28958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45850"/>
                  </a:ext>
                </a:extLst>
              </a:tr>
              <a:tr h="5544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3 590,00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22519"/>
                  </a:ext>
                </a:extLst>
              </a:tr>
              <a:tr h="28958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3 590,00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87601"/>
                  </a:ext>
                </a:extLst>
              </a:tr>
              <a:tr h="1147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921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2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177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2023-08-15T06:11:44Z</dcterms:created>
  <dcterms:modified xsi:type="dcterms:W3CDTF">2023-08-15T06:21:12Z</dcterms:modified>
</cp:coreProperties>
</file>