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AA3C-BA74-40BC-B09E-003D172DA02F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FD14-89CA-4A98-91FA-BD7056E7B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38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AA3C-BA74-40BC-B09E-003D172DA02F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FD14-89CA-4A98-91FA-BD7056E7B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33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AA3C-BA74-40BC-B09E-003D172DA02F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FD14-89CA-4A98-91FA-BD7056E7B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856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AA3C-BA74-40BC-B09E-003D172DA02F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FD14-89CA-4A98-91FA-BD7056E7B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61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AA3C-BA74-40BC-B09E-003D172DA02F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FD14-89CA-4A98-91FA-BD7056E7B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79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AA3C-BA74-40BC-B09E-003D172DA02F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FD14-89CA-4A98-91FA-BD7056E7B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18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AA3C-BA74-40BC-B09E-003D172DA02F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FD14-89CA-4A98-91FA-BD7056E7B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15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AA3C-BA74-40BC-B09E-003D172DA02F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FD14-89CA-4A98-91FA-BD7056E7B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78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AA3C-BA74-40BC-B09E-003D172DA02F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FD14-89CA-4A98-91FA-BD7056E7B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78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AA3C-BA74-40BC-B09E-003D172DA02F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FD14-89CA-4A98-91FA-BD7056E7B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217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AA3C-BA74-40BC-B09E-003D172DA02F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FD14-89CA-4A98-91FA-BD7056E7B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1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5AA3C-BA74-40BC-B09E-003D172DA02F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EFD14-89CA-4A98-91FA-BD7056E7B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47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929436"/>
              </p:ext>
            </p:extLst>
          </p:nvPr>
        </p:nvGraphicFramePr>
        <p:xfrm>
          <a:off x="641022" y="424213"/>
          <a:ext cx="11076495" cy="5752755"/>
        </p:xfrm>
        <a:graphic>
          <a:graphicData uri="http://schemas.openxmlformats.org/drawingml/2006/table">
            <a:tbl>
              <a:tblPr/>
              <a:tblGrid>
                <a:gridCol w="2215299">
                  <a:extLst>
                    <a:ext uri="{9D8B030D-6E8A-4147-A177-3AD203B41FA5}">
                      <a16:colId xmlns:a16="http://schemas.microsoft.com/office/drawing/2014/main" val="1917344175"/>
                    </a:ext>
                  </a:extLst>
                </a:gridCol>
                <a:gridCol w="2215299">
                  <a:extLst>
                    <a:ext uri="{9D8B030D-6E8A-4147-A177-3AD203B41FA5}">
                      <a16:colId xmlns:a16="http://schemas.microsoft.com/office/drawing/2014/main" val="2361051534"/>
                    </a:ext>
                  </a:extLst>
                </a:gridCol>
                <a:gridCol w="2215299">
                  <a:extLst>
                    <a:ext uri="{9D8B030D-6E8A-4147-A177-3AD203B41FA5}">
                      <a16:colId xmlns:a16="http://schemas.microsoft.com/office/drawing/2014/main" val="527963589"/>
                    </a:ext>
                  </a:extLst>
                </a:gridCol>
                <a:gridCol w="2215299">
                  <a:extLst>
                    <a:ext uri="{9D8B030D-6E8A-4147-A177-3AD203B41FA5}">
                      <a16:colId xmlns:a16="http://schemas.microsoft.com/office/drawing/2014/main" val="242576044"/>
                    </a:ext>
                  </a:extLst>
                </a:gridCol>
                <a:gridCol w="2215299">
                  <a:extLst>
                    <a:ext uri="{9D8B030D-6E8A-4147-A177-3AD203B41FA5}">
                      <a16:colId xmlns:a16="http://schemas.microsoft.com/office/drawing/2014/main" val="1558327167"/>
                    </a:ext>
                  </a:extLst>
                </a:gridCol>
              </a:tblGrid>
              <a:tr h="17045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188114"/>
                  </a:ext>
                </a:extLst>
              </a:tr>
              <a:tr h="29829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14.08.2023 - 14.08.2023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710353"/>
                  </a:ext>
                </a:extLst>
              </a:tr>
              <a:tr h="17045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039480"/>
                  </a:ext>
                </a:extLst>
              </a:tr>
              <a:tr h="93748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253,24 лв.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461492"/>
                  </a:ext>
                </a:extLst>
              </a:tr>
              <a:tr h="17045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5 487,85 лв.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431694"/>
                  </a:ext>
                </a:extLst>
              </a:tr>
              <a:tr h="17045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5 741,09 лв.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314467"/>
                  </a:ext>
                </a:extLst>
              </a:tr>
              <a:tr h="17045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843569"/>
                  </a:ext>
                </a:extLst>
              </a:tr>
              <a:tr h="17045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752220"/>
                  </a:ext>
                </a:extLst>
              </a:tr>
              <a:tr h="17045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7782720"/>
                  </a:ext>
                </a:extLst>
              </a:tr>
              <a:tr h="17045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8669943"/>
                  </a:ext>
                </a:extLst>
              </a:tr>
              <a:tr h="17045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223868"/>
                  </a:ext>
                </a:extLst>
              </a:tr>
              <a:tr h="17045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14.08.2023 - 14.08.2023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8942"/>
                  </a:ext>
                </a:extLst>
              </a:tr>
              <a:tr h="17045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550049"/>
                  </a:ext>
                </a:extLst>
              </a:tr>
              <a:tr h="17045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2 064,00 лв.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884339"/>
                  </a:ext>
                </a:extLst>
              </a:tr>
              <a:tr h="17045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2 064,00 лв.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273576"/>
                  </a:ext>
                </a:extLst>
              </a:tr>
              <a:tr h="17045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6850205"/>
                  </a:ext>
                </a:extLst>
              </a:tr>
              <a:tr h="17045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906438"/>
                  </a:ext>
                </a:extLst>
              </a:tr>
              <a:tr h="17045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ИАНМСП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14.08.2023 - 14.08.2023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115149"/>
                  </a:ext>
                </a:extLst>
              </a:tr>
              <a:tr h="170452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Код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81914"/>
                  </a:ext>
                </a:extLst>
              </a:tr>
              <a:tr h="93748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253,24 лв.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744368"/>
                  </a:ext>
                </a:extLst>
              </a:tr>
              <a:tr h="17045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3 423,85 лв.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257465"/>
                  </a:ext>
                </a:extLst>
              </a:tr>
              <a:tr h="17045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3 677,09 лв.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465742"/>
                  </a:ext>
                </a:extLst>
              </a:tr>
              <a:tr h="17045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713636"/>
                  </a:ext>
                </a:extLst>
              </a:tr>
              <a:tr h="17045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9509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003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131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2023-08-14T05:38:13Z</dcterms:created>
  <dcterms:modified xsi:type="dcterms:W3CDTF">2023-08-14T05:39:39Z</dcterms:modified>
</cp:coreProperties>
</file>