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6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2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0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4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9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8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6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5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5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8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22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01AB7-6848-42CB-A415-4F521D9100F2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50EF1-CC9C-4F99-BEE9-E8BD8F1BD4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022101"/>
              </p:ext>
            </p:extLst>
          </p:nvPr>
        </p:nvGraphicFramePr>
        <p:xfrm>
          <a:off x="782425" y="650448"/>
          <a:ext cx="10831400" cy="5526512"/>
        </p:xfrm>
        <a:graphic>
          <a:graphicData uri="http://schemas.openxmlformats.org/drawingml/2006/table">
            <a:tbl>
              <a:tblPr/>
              <a:tblGrid>
                <a:gridCol w="2166280">
                  <a:extLst>
                    <a:ext uri="{9D8B030D-6E8A-4147-A177-3AD203B41FA5}">
                      <a16:colId xmlns:a16="http://schemas.microsoft.com/office/drawing/2014/main" val="247019847"/>
                    </a:ext>
                  </a:extLst>
                </a:gridCol>
                <a:gridCol w="2166280">
                  <a:extLst>
                    <a:ext uri="{9D8B030D-6E8A-4147-A177-3AD203B41FA5}">
                      <a16:colId xmlns:a16="http://schemas.microsoft.com/office/drawing/2014/main" val="2847718999"/>
                    </a:ext>
                  </a:extLst>
                </a:gridCol>
                <a:gridCol w="2166280">
                  <a:extLst>
                    <a:ext uri="{9D8B030D-6E8A-4147-A177-3AD203B41FA5}">
                      <a16:colId xmlns:a16="http://schemas.microsoft.com/office/drawing/2014/main" val="1780760256"/>
                    </a:ext>
                  </a:extLst>
                </a:gridCol>
                <a:gridCol w="2166280">
                  <a:extLst>
                    <a:ext uri="{9D8B030D-6E8A-4147-A177-3AD203B41FA5}">
                      <a16:colId xmlns:a16="http://schemas.microsoft.com/office/drawing/2014/main" val="1812894728"/>
                    </a:ext>
                  </a:extLst>
                </a:gridCol>
                <a:gridCol w="2166280">
                  <a:extLst>
                    <a:ext uri="{9D8B030D-6E8A-4147-A177-3AD203B41FA5}">
                      <a16:colId xmlns:a16="http://schemas.microsoft.com/office/drawing/2014/main" val="1108703954"/>
                    </a:ext>
                  </a:extLst>
                </a:gridCol>
              </a:tblGrid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222532"/>
                  </a:ext>
                </a:extLst>
              </a:tr>
              <a:tr h="4204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11.08.2023 - 11.08.2023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152577"/>
                  </a:ext>
                </a:extLst>
              </a:tr>
              <a:tr h="2402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910956"/>
                  </a:ext>
                </a:extLst>
              </a:tr>
              <a:tr h="2402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32 718,82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07174"/>
                  </a:ext>
                </a:extLst>
              </a:tr>
              <a:tr h="2402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42662"/>
                  </a:ext>
                </a:extLst>
              </a:tr>
              <a:tr h="4204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4 638,25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280527"/>
                  </a:ext>
                </a:extLst>
              </a:tr>
              <a:tr h="2402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37 362,07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269525"/>
                  </a:ext>
                </a:extLst>
              </a:tr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435401"/>
                  </a:ext>
                </a:extLst>
              </a:tr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721799"/>
                  </a:ext>
                </a:extLst>
              </a:tr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990442"/>
                  </a:ext>
                </a:extLst>
              </a:tr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704462"/>
                  </a:ext>
                </a:extLst>
              </a:tr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708140"/>
                  </a:ext>
                </a:extLst>
              </a:tr>
              <a:tr h="4204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11.08.2023 - 11.08.2023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721393"/>
                  </a:ext>
                </a:extLst>
              </a:tr>
              <a:tr h="2402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288853"/>
                  </a:ext>
                </a:extLst>
              </a:tr>
              <a:tr h="2402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32 718,82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928456"/>
                  </a:ext>
                </a:extLst>
              </a:tr>
              <a:tr h="2402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394911"/>
                  </a:ext>
                </a:extLst>
              </a:tr>
              <a:tr h="4204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4 638,25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11464"/>
                  </a:ext>
                </a:extLst>
              </a:tr>
              <a:tr h="2402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37 362,07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422708"/>
                  </a:ext>
                </a:extLst>
              </a:tr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708187"/>
                  </a:ext>
                </a:extLst>
              </a:tr>
              <a:tr h="24028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2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947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614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2023-08-11T05:47:53Z</dcterms:created>
  <dcterms:modified xsi:type="dcterms:W3CDTF">2023-08-11T05:48:43Z</dcterms:modified>
</cp:coreProperties>
</file>