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2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9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4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7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7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ADDB-4D1B-4AE9-8C75-55026FB5E9F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356E2-3898-4DF9-A14A-9476E38EB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7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39132"/>
              </p:ext>
            </p:extLst>
          </p:nvPr>
        </p:nvGraphicFramePr>
        <p:xfrm>
          <a:off x="678732" y="480757"/>
          <a:ext cx="10991650" cy="5976592"/>
        </p:xfrm>
        <a:graphic>
          <a:graphicData uri="http://schemas.openxmlformats.org/drawingml/2006/table">
            <a:tbl>
              <a:tblPr/>
              <a:tblGrid>
                <a:gridCol w="2198330">
                  <a:extLst>
                    <a:ext uri="{9D8B030D-6E8A-4147-A177-3AD203B41FA5}">
                      <a16:colId xmlns:a16="http://schemas.microsoft.com/office/drawing/2014/main" val="2522409249"/>
                    </a:ext>
                  </a:extLst>
                </a:gridCol>
                <a:gridCol w="2198330">
                  <a:extLst>
                    <a:ext uri="{9D8B030D-6E8A-4147-A177-3AD203B41FA5}">
                      <a16:colId xmlns:a16="http://schemas.microsoft.com/office/drawing/2014/main" val="2365526465"/>
                    </a:ext>
                  </a:extLst>
                </a:gridCol>
                <a:gridCol w="2198330">
                  <a:extLst>
                    <a:ext uri="{9D8B030D-6E8A-4147-A177-3AD203B41FA5}">
                      <a16:colId xmlns:a16="http://schemas.microsoft.com/office/drawing/2014/main" val="4091065189"/>
                    </a:ext>
                  </a:extLst>
                </a:gridCol>
                <a:gridCol w="2198330">
                  <a:extLst>
                    <a:ext uri="{9D8B030D-6E8A-4147-A177-3AD203B41FA5}">
                      <a16:colId xmlns:a16="http://schemas.microsoft.com/office/drawing/2014/main" val="2074283131"/>
                    </a:ext>
                  </a:extLst>
                </a:gridCol>
                <a:gridCol w="2198330">
                  <a:extLst>
                    <a:ext uri="{9D8B030D-6E8A-4147-A177-3AD203B41FA5}">
                      <a16:colId xmlns:a16="http://schemas.microsoft.com/office/drawing/2014/main" val="3119536455"/>
                    </a:ext>
                  </a:extLst>
                </a:gridCol>
              </a:tblGrid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791344"/>
                  </a:ext>
                </a:extLst>
              </a:tr>
              <a:tr h="2728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10.08.2023 - 10.08.2023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21902"/>
                  </a:ext>
                </a:extLst>
              </a:tr>
              <a:tr h="1552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4534"/>
                  </a:ext>
                </a:extLst>
              </a:tr>
              <a:tr h="8603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5 337,32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140611"/>
                  </a:ext>
                </a:extLst>
              </a:tr>
              <a:tr h="155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5 496,96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07313"/>
                  </a:ext>
                </a:extLst>
              </a:tr>
              <a:tr h="2728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470,00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844429"/>
                  </a:ext>
                </a:extLst>
              </a:tr>
              <a:tr h="1552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11 304,28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15766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351615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672701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483762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869266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548551"/>
                  </a:ext>
                </a:extLst>
              </a:tr>
              <a:tr h="2728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10.08.2023 - 10.08.2023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17464"/>
                  </a:ext>
                </a:extLst>
              </a:tr>
              <a:tr h="1552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4246"/>
                  </a:ext>
                </a:extLst>
              </a:tr>
              <a:tr h="155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5 496,96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780712"/>
                  </a:ext>
                </a:extLst>
              </a:tr>
              <a:tr h="2728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470,00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269361"/>
                  </a:ext>
                </a:extLst>
              </a:tr>
              <a:tr h="1552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5 966,96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24000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682683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978665"/>
                  </a:ext>
                </a:extLst>
              </a:tr>
              <a:tr h="1552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10.08.2023 - 10.08.2023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68569"/>
                  </a:ext>
                </a:extLst>
              </a:tr>
              <a:tr h="1552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47128"/>
                  </a:ext>
                </a:extLst>
              </a:tr>
              <a:tr h="8603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5 337,32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238601"/>
                  </a:ext>
                </a:extLst>
              </a:tr>
              <a:tr h="1552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5 337,32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882486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132739"/>
                  </a:ext>
                </a:extLst>
              </a:tr>
              <a:tr h="155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963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1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2023-08-10T05:23:29Z</dcterms:created>
  <dcterms:modified xsi:type="dcterms:W3CDTF">2023-08-10T05:25:03Z</dcterms:modified>
</cp:coreProperties>
</file>