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2DF7-1344-49A7-B618-C66AD0455BC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EBEF-5BAB-43F2-AE55-13B8C197C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5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2DF7-1344-49A7-B618-C66AD0455BC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EBEF-5BAB-43F2-AE55-13B8C197C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4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2DF7-1344-49A7-B618-C66AD0455BC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EBEF-5BAB-43F2-AE55-13B8C197C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0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2DF7-1344-49A7-B618-C66AD0455BC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EBEF-5BAB-43F2-AE55-13B8C197C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1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2DF7-1344-49A7-B618-C66AD0455BC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EBEF-5BAB-43F2-AE55-13B8C197C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50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2DF7-1344-49A7-B618-C66AD0455BC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EBEF-5BAB-43F2-AE55-13B8C197C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25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2DF7-1344-49A7-B618-C66AD0455BC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EBEF-5BAB-43F2-AE55-13B8C197C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9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2DF7-1344-49A7-B618-C66AD0455BC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EBEF-5BAB-43F2-AE55-13B8C197C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3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2DF7-1344-49A7-B618-C66AD0455BC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EBEF-5BAB-43F2-AE55-13B8C197C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6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2DF7-1344-49A7-B618-C66AD0455BC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EBEF-5BAB-43F2-AE55-13B8C197C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4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2DF7-1344-49A7-B618-C66AD0455BC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EBEF-5BAB-43F2-AE55-13B8C197C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8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C2DF7-1344-49A7-B618-C66AD0455BC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1EBEF-5BAB-43F2-AE55-13B8C197C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99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08197"/>
              </p:ext>
            </p:extLst>
          </p:nvPr>
        </p:nvGraphicFramePr>
        <p:xfrm>
          <a:off x="603314" y="301661"/>
          <a:ext cx="11104775" cy="6410226"/>
        </p:xfrm>
        <a:graphic>
          <a:graphicData uri="http://schemas.openxmlformats.org/drawingml/2006/table">
            <a:tbl>
              <a:tblPr/>
              <a:tblGrid>
                <a:gridCol w="2220955">
                  <a:extLst>
                    <a:ext uri="{9D8B030D-6E8A-4147-A177-3AD203B41FA5}">
                      <a16:colId xmlns:a16="http://schemas.microsoft.com/office/drawing/2014/main" val="1907850118"/>
                    </a:ext>
                  </a:extLst>
                </a:gridCol>
                <a:gridCol w="2220955">
                  <a:extLst>
                    <a:ext uri="{9D8B030D-6E8A-4147-A177-3AD203B41FA5}">
                      <a16:colId xmlns:a16="http://schemas.microsoft.com/office/drawing/2014/main" val="3712559176"/>
                    </a:ext>
                  </a:extLst>
                </a:gridCol>
                <a:gridCol w="2220955">
                  <a:extLst>
                    <a:ext uri="{9D8B030D-6E8A-4147-A177-3AD203B41FA5}">
                      <a16:colId xmlns:a16="http://schemas.microsoft.com/office/drawing/2014/main" val="3292089275"/>
                    </a:ext>
                  </a:extLst>
                </a:gridCol>
                <a:gridCol w="2220955">
                  <a:extLst>
                    <a:ext uri="{9D8B030D-6E8A-4147-A177-3AD203B41FA5}">
                      <a16:colId xmlns:a16="http://schemas.microsoft.com/office/drawing/2014/main" val="2698790045"/>
                    </a:ext>
                  </a:extLst>
                </a:gridCol>
                <a:gridCol w="2220955">
                  <a:extLst>
                    <a:ext uri="{9D8B030D-6E8A-4147-A177-3AD203B41FA5}">
                      <a16:colId xmlns:a16="http://schemas.microsoft.com/office/drawing/2014/main" val="3314697735"/>
                    </a:ext>
                  </a:extLst>
                </a:gridCol>
              </a:tblGrid>
              <a:tr h="1442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593858"/>
                  </a:ext>
                </a:extLst>
              </a:tr>
              <a:tr h="19799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09.08.2023 - 09.08.2023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467782"/>
                  </a:ext>
                </a:extLst>
              </a:tr>
              <a:tr h="14428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042051"/>
                  </a:ext>
                </a:extLst>
              </a:tr>
              <a:tr h="62228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48 745,46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317270"/>
                  </a:ext>
                </a:extLst>
              </a:tr>
              <a:tr h="14428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17 436,52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091312"/>
                  </a:ext>
                </a:extLst>
              </a:tr>
              <a:tr h="19799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816,00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317949"/>
                  </a:ext>
                </a:extLst>
              </a:tr>
              <a:tr h="14428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23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66 997,98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45865"/>
                  </a:ext>
                </a:extLst>
              </a:tr>
              <a:tr h="1442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453086"/>
                  </a:ext>
                </a:extLst>
              </a:tr>
              <a:tr h="1442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237606"/>
                  </a:ext>
                </a:extLst>
              </a:tr>
              <a:tr h="1442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510821"/>
                  </a:ext>
                </a:extLst>
              </a:tr>
              <a:tr h="1442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589482"/>
                  </a:ext>
                </a:extLst>
              </a:tr>
              <a:tr h="1442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478916"/>
                  </a:ext>
                </a:extLst>
              </a:tr>
              <a:tr h="19799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09.08.2023 - 09.08.2023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091849"/>
                  </a:ext>
                </a:extLst>
              </a:tr>
              <a:tr h="14428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897608"/>
                  </a:ext>
                </a:extLst>
              </a:tr>
              <a:tr h="62228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46 345,00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980306"/>
                  </a:ext>
                </a:extLst>
              </a:tr>
              <a:tr h="14428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14 931,47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18152"/>
                  </a:ext>
                </a:extLst>
              </a:tr>
              <a:tr h="19799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816,00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081172"/>
                  </a:ext>
                </a:extLst>
              </a:tr>
              <a:tr h="14428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62 092,47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204872"/>
                  </a:ext>
                </a:extLst>
              </a:tr>
              <a:tr h="1442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43619"/>
                  </a:ext>
                </a:extLst>
              </a:tr>
              <a:tr h="1442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87661"/>
                  </a:ext>
                </a:extLst>
              </a:tr>
              <a:tr h="14428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09.08.2023 - 09.08.2023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778144"/>
                  </a:ext>
                </a:extLst>
              </a:tr>
              <a:tr h="14428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636716"/>
                  </a:ext>
                </a:extLst>
              </a:tr>
              <a:tr h="14428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219,05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560742"/>
                  </a:ext>
                </a:extLst>
              </a:tr>
              <a:tr h="14428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219,05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736713"/>
                  </a:ext>
                </a:extLst>
              </a:tr>
              <a:tr h="1442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053893"/>
                  </a:ext>
                </a:extLst>
              </a:tr>
              <a:tr h="1442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851544"/>
                  </a:ext>
                </a:extLst>
              </a:tr>
              <a:tr h="14428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09.08.2023 - 09.08.2023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132761"/>
                  </a:ext>
                </a:extLst>
              </a:tr>
              <a:tr h="14428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116703"/>
                  </a:ext>
                </a:extLst>
              </a:tr>
              <a:tr h="62228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2 400,46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087783"/>
                  </a:ext>
                </a:extLst>
              </a:tr>
              <a:tr h="14428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2 286,00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741694"/>
                  </a:ext>
                </a:extLst>
              </a:tr>
              <a:tr h="14428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4 686,46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697434"/>
                  </a:ext>
                </a:extLst>
              </a:tr>
              <a:tr h="1442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135579"/>
                  </a:ext>
                </a:extLst>
              </a:tr>
              <a:tr h="1442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318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054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201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2023-08-09T05:42:29Z</dcterms:created>
  <dcterms:modified xsi:type="dcterms:W3CDTF">2023-08-09T05:44:32Z</dcterms:modified>
</cp:coreProperties>
</file>