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0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3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3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6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8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8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9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0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84F89-426C-40DB-9C0D-ED52690551E8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192A8-F94E-49D9-89FA-8C222E64A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9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107137"/>
              </p:ext>
            </p:extLst>
          </p:nvPr>
        </p:nvGraphicFramePr>
        <p:xfrm>
          <a:off x="546753" y="395922"/>
          <a:ext cx="11123630" cy="5781040"/>
        </p:xfrm>
        <a:graphic>
          <a:graphicData uri="http://schemas.openxmlformats.org/drawingml/2006/table">
            <a:tbl>
              <a:tblPr/>
              <a:tblGrid>
                <a:gridCol w="2224726">
                  <a:extLst>
                    <a:ext uri="{9D8B030D-6E8A-4147-A177-3AD203B41FA5}">
                      <a16:colId xmlns:a16="http://schemas.microsoft.com/office/drawing/2014/main" val="1581844941"/>
                    </a:ext>
                  </a:extLst>
                </a:gridCol>
                <a:gridCol w="2224726">
                  <a:extLst>
                    <a:ext uri="{9D8B030D-6E8A-4147-A177-3AD203B41FA5}">
                      <a16:colId xmlns:a16="http://schemas.microsoft.com/office/drawing/2014/main" val="3811173512"/>
                    </a:ext>
                  </a:extLst>
                </a:gridCol>
                <a:gridCol w="2224726">
                  <a:extLst>
                    <a:ext uri="{9D8B030D-6E8A-4147-A177-3AD203B41FA5}">
                      <a16:colId xmlns:a16="http://schemas.microsoft.com/office/drawing/2014/main" val="3553558610"/>
                    </a:ext>
                  </a:extLst>
                </a:gridCol>
                <a:gridCol w="2224726">
                  <a:extLst>
                    <a:ext uri="{9D8B030D-6E8A-4147-A177-3AD203B41FA5}">
                      <a16:colId xmlns:a16="http://schemas.microsoft.com/office/drawing/2014/main" val="421513528"/>
                    </a:ext>
                  </a:extLst>
                </a:gridCol>
                <a:gridCol w="2224726">
                  <a:extLst>
                    <a:ext uri="{9D8B030D-6E8A-4147-A177-3AD203B41FA5}">
                      <a16:colId xmlns:a16="http://schemas.microsoft.com/office/drawing/2014/main" val="600061666"/>
                    </a:ext>
                  </a:extLst>
                </a:gridCol>
              </a:tblGrid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267413"/>
                  </a:ext>
                </a:extLst>
              </a:tr>
              <a:tr h="3488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08.08.2023 - 08.08.2023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671211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563395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3 889,02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850562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1 796,17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636395"/>
                  </a:ext>
                </a:extLst>
              </a:tr>
              <a:tr h="3488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1 148,61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656782"/>
                  </a:ext>
                </a:extLst>
              </a:tr>
              <a:tr h="1993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6 833,80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489297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770522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026579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332976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742671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660513"/>
                  </a:ext>
                </a:extLst>
              </a:tr>
              <a:tr h="3488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08.08.2023 - 08.08.2023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890985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692215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325,28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992683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1 796,17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197311"/>
                  </a:ext>
                </a:extLst>
              </a:tr>
              <a:tr h="3488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1 148,61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77152"/>
                  </a:ext>
                </a:extLst>
              </a:tr>
              <a:tr h="1993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3 270,06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53025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913039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079428"/>
                  </a:ext>
                </a:extLst>
              </a:tr>
              <a:tr h="19934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08.08.2023 - 08.08.2023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956071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33328"/>
                  </a:ext>
                </a:extLst>
              </a:tr>
              <a:tr h="1993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3 563,74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50949"/>
                  </a:ext>
                </a:extLst>
              </a:tr>
              <a:tr h="1993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3 563,74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286645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337750"/>
                  </a:ext>
                </a:extLst>
              </a:tr>
              <a:tr h="1993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50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60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2023-08-08T05:22:39Z</dcterms:created>
  <dcterms:modified xsi:type="dcterms:W3CDTF">2023-08-08T05:24:02Z</dcterms:modified>
</cp:coreProperties>
</file>