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0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2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2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1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0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3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5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8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8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7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7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154F5-D3B7-418A-8F9E-8524985B45C7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DA55-0E92-4A0B-8DA5-0D6C03237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6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32648"/>
              </p:ext>
            </p:extLst>
          </p:nvPr>
        </p:nvGraphicFramePr>
        <p:xfrm>
          <a:off x="716439" y="471344"/>
          <a:ext cx="11067065" cy="6088574"/>
        </p:xfrm>
        <a:graphic>
          <a:graphicData uri="http://schemas.openxmlformats.org/drawingml/2006/table">
            <a:tbl>
              <a:tblPr/>
              <a:tblGrid>
                <a:gridCol w="2213413">
                  <a:extLst>
                    <a:ext uri="{9D8B030D-6E8A-4147-A177-3AD203B41FA5}">
                      <a16:colId xmlns:a16="http://schemas.microsoft.com/office/drawing/2014/main" val="3268327540"/>
                    </a:ext>
                  </a:extLst>
                </a:gridCol>
                <a:gridCol w="2213413">
                  <a:extLst>
                    <a:ext uri="{9D8B030D-6E8A-4147-A177-3AD203B41FA5}">
                      <a16:colId xmlns:a16="http://schemas.microsoft.com/office/drawing/2014/main" val="2136106887"/>
                    </a:ext>
                  </a:extLst>
                </a:gridCol>
                <a:gridCol w="2213413">
                  <a:extLst>
                    <a:ext uri="{9D8B030D-6E8A-4147-A177-3AD203B41FA5}">
                      <a16:colId xmlns:a16="http://schemas.microsoft.com/office/drawing/2014/main" val="1923096581"/>
                    </a:ext>
                  </a:extLst>
                </a:gridCol>
                <a:gridCol w="2213413">
                  <a:extLst>
                    <a:ext uri="{9D8B030D-6E8A-4147-A177-3AD203B41FA5}">
                      <a16:colId xmlns:a16="http://schemas.microsoft.com/office/drawing/2014/main" val="3195149142"/>
                    </a:ext>
                  </a:extLst>
                </a:gridCol>
                <a:gridCol w="2213413">
                  <a:extLst>
                    <a:ext uri="{9D8B030D-6E8A-4147-A177-3AD203B41FA5}">
                      <a16:colId xmlns:a16="http://schemas.microsoft.com/office/drawing/2014/main" val="1705679775"/>
                    </a:ext>
                  </a:extLst>
                </a:gridCol>
              </a:tblGrid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832119"/>
                  </a:ext>
                </a:extLst>
              </a:tr>
              <a:tr h="268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07.08.2023 - 07.08.2023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588272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98374"/>
                  </a:ext>
                </a:extLst>
              </a:tr>
              <a:tr h="8492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2 621,61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726468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8 563,05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923829"/>
                  </a:ext>
                </a:extLst>
              </a:tr>
              <a:tr h="2685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738112"/>
                  </a:ext>
                </a:extLst>
              </a:tr>
              <a:tr h="152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11 404,66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494559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47319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94700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463153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439595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563396"/>
                  </a:ext>
                </a:extLst>
              </a:tr>
              <a:tr h="268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07.08.2023 - 07.08.2023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33404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7762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1 972,00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897663"/>
                  </a:ext>
                </a:extLst>
              </a:tr>
              <a:tr h="26859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523519"/>
                  </a:ext>
                </a:extLst>
              </a:tr>
              <a:tr h="152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2 192,00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925144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574373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101"/>
                  </a:ext>
                </a:extLst>
              </a:tr>
              <a:tr h="1524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07.08.2023 - 07.08.2023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801241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23901"/>
                  </a:ext>
                </a:extLst>
              </a:tr>
              <a:tr h="84920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2 621,61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90078"/>
                  </a:ext>
                </a:extLst>
              </a:tr>
              <a:tr h="152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6 591,05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387374"/>
                  </a:ext>
                </a:extLst>
              </a:tr>
              <a:tr h="152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9 212,66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43979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635910"/>
                  </a:ext>
                </a:extLst>
              </a:tr>
              <a:tr h="1524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857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973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2023-08-07T06:16:03Z</dcterms:created>
  <dcterms:modified xsi:type="dcterms:W3CDTF">2023-08-07T06:17:13Z</dcterms:modified>
</cp:coreProperties>
</file>