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9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6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7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5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7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1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EB4B-5D0F-4E2D-9386-EEA5ED85BC8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5BBB-A2EA-4FDA-90E1-121601A5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332738"/>
              </p:ext>
            </p:extLst>
          </p:nvPr>
        </p:nvGraphicFramePr>
        <p:xfrm>
          <a:off x="867265" y="565610"/>
          <a:ext cx="10492035" cy="5611354"/>
        </p:xfrm>
        <a:graphic>
          <a:graphicData uri="http://schemas.openxmlformats.org/drawingml/2006/table">
            <a:tbl>
              <a:tblPr/>
              <a:tblGrid>
                <a:gridCol w="2098407">
                  <a:extLst>
                    <a:ext uri="{9D8B030D-6E8A-4147-A177-3AD203B41FA5}">
                      <a16:colId xmlns:a16="http://schemas.microsoft.com/office/drawing/2014/main" val="2435152793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165238212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159122865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960167921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196593680"/>
                    </a:ext>
                  </a:extLst>
                </a:gridCol>
              </a:tblGrid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4890"/>
                  </a:ext>
                </a:extLst>
              </a:tr>
              <a:tr h="32196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04.08.2023 - 04.08.2023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786960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553043"/>
                  </a:ext>
                </a:extLst>
              </a:tr>
              <a:tr h="10118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61698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846,93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15756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633094"/>
                  </a:ext>
                </a:extLst>
              </a:tr>
              <a:tr h="18397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3 076,93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81396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689298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2970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11257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90544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893630"/>
                  </a:ext>
                </a:extLst>
              </a:tr>
              <a:tr h="32196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04.08.2023 - 04.08.2023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28191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77499"/>
                  </a:ext>
                </a:extLst>
              </a:tr>
              <a:tr h="10118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37808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846,93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70704"/>
                  </a:ext>
                </a:extLst>
              </a:tr>
              <a:tr h="1839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928281"/>
                  </a:ext>
                </a:extLst>
              </a:tr>
              <a:tr h="18397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3 076,93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90007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955428"/>
                  </a:ext>
                </a:extLst>
              </a:tr>
              <a:tr h="1839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653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58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2023-08-04T05:48:34Z</dcterms:created>
  <dcterms:modified xsi:type="dcterms:W3CDTF">2023-08-04T05:50:56Z</dcterms:modified>
</cp:coreProperties>
</file>