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7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2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5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7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5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1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6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2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9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FE08-EEB0-4ED9-B6D0-17B92C4B5B5E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0623-87FE-4270-8718-CDCE5886A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0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868421"/>
              </p:ext>
            </p:extLst>
          </p:nvPr>
        </p:nvGraphicFramePr>
        <p:xfrm>
          <a:off x="923826" y="688162"/>
          <a:ext cx="10661715" cy="5516720"/>
        </p:xfrm>
        <a:graphic>
          <a:graphicData uri="http://schemas.openxmlformats.org/drawingml/2006/table">
            <a:tbl>
              <a:tblPr/>
              <a:tblGrid>
                <a:gridCol w="2132343">
                  <a:extLst>
                    <a:ext uri="{9D8B030D-6E8A-4147-A177-3AD203B41FA5}">
                      <a16:colId xmlns:a16="http://schemas.microsoft.com/office/drawing/2014/main" val="1301109427"/>
                    </a:ext>
                  </a:extLst>
                </a:gridCol>
                <a:gridCol w="2132343">
                  <a:extLst>
                    <a:ext uri="{9D8B030D-6E8A-4147-A177-3AD203B41FA5}">
                      <a16:colId xmlns:a16="http://schemas.microsoft.com/office/drawing/2014/main" val="958318934"/>
                    </a:ext>
                  </a:extLst>
                </a:gridCol>
                <a:gridCol w="2132343">
                  <a:extLst>
                    <a:ext uri="{9D8B030D-6E8A-4147-A177-3AD203B41FA5}">
                      <a16:colId xmlns:a16="http://schemas.microsoft.com/office/drawing/2014/main" val="2899696839"/>
                    </a:ext>
                  </a:extLst>
                </a:gridCol>
                <a:gridCol w="2132343">
                  <a:extLst>
                    <a:ext uri="{9D8B030D-6E8A-4147-A177-3AD203B41FA5}">
                      <a16:colId xmlns:a16="http://schemas.microsoft.com/office/drawing/2014/main" val="1516235571"/>
                    </a:ext>
                  </a:extLst>
                </a:gridCol>
                <a:gridCol w="2132343">
                  <a:extLst>
                    <a:ext uri="{9D8B030D-6E8A-4147-A177-3AD203B41FA5}">
                      <a16:colId xmlns:a16="http://schemas.microsoft.com/office/drawing/2014/main" val="46862448"/>
                    </a:ext>
                  </a:extLst>
                </a:gridCol>
              </a:tblGrid>
              <a:tr h="3292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258032"/>
                  </a:ext>
                </a:extLst>
              </a:tr>
              <a:tr h="57729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03.08.2023 - 03.08.2023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450091"/>
                  </a:ext>
                </a:extLst>
              </a:tr>
              <a:tr h="3292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30964"/>
                  </a:ext>
                </a:extLst>
              </a:tr>
              <a:tr h="3292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11 592,42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807761"/>
                  </a:ext>
                </a:extLst>
              </a:tr>
              <a:tr h="32929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11 592,42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762358"/>
                  </a:ext>
                </a:extLst>
              </a:tr>
              <a:tr h="329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467805"/>
                  </a:ext>
                </a:extLst>
              </a:tr>
              <a:tr h="329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67147"/>
                  </a:ext>
                </a:extLst>
              </a:tr>
              <a:tr h="329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754274"/>
                  </a:ext>
                </a:extLst>
              </a:tr>
              <a:tr h="329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830686"/>
                  </a:ext>
                </a:extLst>
              </a:tr>
              <a:tr h="3292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802403"/>
                  </a:ext>
                </a:extLst>
              </a:tr>
              <a:tr h="3292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03.08.2023 - 03.08.2023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11503"/>
                  </a:ext>
                </a:extLst>
              </a:tr>
              <a:tr h="3292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659906"/>
                  </a:ext>
                </a:extLst>
              </a:tr>
              <a:tr h="3292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11 592,42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00257"/>
                  </a:ext>
                </a:extLst>
              </a:tr>
              <a:tr h="32929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11 592,42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226995"/>
                  </a:ext>
                </a:extLst>
              </a:tr>
              <a:tr h="329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270234"/>
                  </a:ext>
                </a:extLst>
              </a:tr>
              <a:tr h="3292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227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83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2023-08-03T05:42:15Z</dcterms:created>
  <dcterms:modified xsi:type="dcterms:W3CDTF">2023-08-03T05:43:21Z</dcterms:modified>
</cp:coreProperties>
</file>