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7AED7-EA9F-49B7-AAE3-4AF16559CA1E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4DFA4-34B6-4F64-A5AA-06C41B683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134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7AED7-EA9F-49B7-AAE3-4AF16559CA1E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4DFA4-34B6-4F64-A5AA-06C41B683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69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7AED7-EA9F-49B7-AAE3-4AF16559CA1E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4DFA4-34B6-4F64-A5AA-06C41B683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2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7AED7-EA9F-49B7-AAE3-4AF16559CA1E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4DFA4-34B6-4F64-A5AA-06C41B683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8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7AED7-EA9F-49B7-AAE3-4AF16559CA1E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4DFA4-34B6-4F64-A5AA-06C41B683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74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7AED7-EA9F-49B7-AAE3-4AF16559CA1E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4DFA4-34B6-4F64-A5AA-06C41B683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55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7AED7-EA9F-49B7-AAE3-4AF16559CA1E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4DFA4-34B6-4F64-A5AA-06C41B683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52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7AED7-EA9F-49B7-AAE3-4AF16559CA1E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4DFA4-34B6-4F64-A5AA-06C41B683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82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7AED7-EA9F-49B7-AAE3-4AF16559CA1E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4DFA4-34B6-4F64-A5AA-06C41B683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79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7AED7-EA9F-49B7-AAE3-4AF16559CA1E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4DFA4-34B6-4F64-A5AA-06C41B683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38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7AED7-EA9F-49B7-AAE3-4AF16559CA1E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4DFA4-34B6-4F64-A5AA-06C41B683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01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7AED7-EA9F-49B7-AAE3-4AF16559CA1E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4DFA4-34B6-4F64-A5AA-06C41B683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8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420065"/>
              </p:ext>
            </p:extLst>
          </p:nvPr>
        </p:nvGraphicFramePr>
        <p:xfrm>
          <a:off x="659875" y="461905"/>
          <a:ext cx="10935095" cy="5715060"/>
        </p:xfrm>
        <a:graphic>
          <a:graphicData uri="http://schemas.openxmlformats.org/drawingml/2006/table">
            <a:tbl>
              <a:tblPr/>
              <a:tblGrid>
                <a:gridCol w="2187019">
                  <a:extLst>
                    <a:ext uri="{9D8B030D-6E8A-4147-A177-3AD203B41FA5}">
                      <a16:colId xmlns:a16="http://schemas.microsoft.com/office/drawing/2014/main" val="1048412272"/>
                    </a:ext>
                  </a:extLst>
                </a:gridCol>
                <a:gridCol w="2187019">
                  <a:extLst>
                    <a:ext uri="{9D8B030D-6E8A-4147-A177-3AD203B41FA5}">
                      <a16:colId xmlns:a16="http://schemas.microsoft.com/office/drawing/2014/main" val="1066716949"/>
                    </a:ext>
                  </a:extLst>
                </a:gridCol>
                <a:gridCol w="2187019">
                  <a:extLst>
                    <a:ext uri="{9D8B030D-6E8A-4147-A177-3AD203B41FA5}">
                      <a16:colId xmlns:a16="http://schemas.microsoft.com/office/drawing/2014/main" val="495813521"/>
                    </a:ext>
                  </a:extLst>
                </a:gridCol>
                <a:gridCol w="2187019">
                  <a:extLst>
                    <a:ext uri="{9D8B030D-6E8A-4147-A177-3AD203B41FA5}">
                      <a16:colId xmlns:a16="http://schemas.microsoft.com/office/drawing/2014/main" val="36651499"/>
                    </a:ext>
                  </a:extLst>
                </a:gridCol>
                <a:gridCol w="2187019">
                  <a:extLst>
                    <a:ext uri="{9D8B030D-6E8A-4147-A177-3AD203B41FA5}">
                      <a16:colId xmlns:a16="http://schemas.microsoft.com/office/drawing/2014/main" val="1945767102"/>
                    </a:ext>
                  </a:extLst>
                </a:gridCol>
              </a:tblGrid>
              <a:tr h="27214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827611"/>
                  </a:ext>
                </a:extLst>
              </a:tr>
              <a:tr h="476254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02.08.2023 - 02.08.2023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922308"/>
                  </a:ext>
                </a:extLst>
              </a:tr>
              <a:tr h="27214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571550"/>
                  </a:ext>
                </a:extLst>
              </a:tr>
              <a:tr h="27214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28 094,00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486573"/>
                  </a:ext>
                </a:extLst>
              </a:tr>
              <a:tr h="47625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200,00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182321"/>
                  </a:ext>
                </a:extLst>
              </a:tr>
              <a:tr h="27214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28 294,00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599728"/>
                  </a:ext>
                </a:extLst>
              </a:tr>
              <a:tr h="27214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982742"/>
                  </a:ext>
                </a:extLst>
              </a:tr>
              <a:tr h="27214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56975"/>
                  </a:ext>
                </a:extLst>
              </a:tr>
              <a:tr h="27214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359543"/>
                  </a:ext>
                </a:extLst>
              </a:tr>
              <a:tr h="27214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729537"/>
                  </a:ext>
                </a:extLst>
              </a:tr>
              <a:tr h="27214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758065"/>
                  </a:ext>
                </a:extLst>
              </a:tr>
              <a:tr h="476254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</a:t>
                      </a:r>
                      <a:r>
                        <a:rPr lang="ru-RU" sz="1000" dirty="0" err="1">
                          <a:effectLst/>
                        </a:rPr>
                        <a:t>иновациите</a:t>
                      </a:r>
                      <a:r>
                        <a:rPr lang="ru-RU" sz="1000" dirty="0">
                          <a:effectLst/>
                        </a:rPr>
                        <a:t> и </a:t>
                      </a:r>
                      <a:r>
                        <a:rPr lang="ru-RU" sz="1000" dirty="0" err="1">
                          <a:effectLst/>
                        </a:rPr>
                        <a:t>растежа</a:t>
                      </a:r>
                      <a:r>
                        <a:rPr lang="ru-RU" sz="1000">
                          <a:effectLst/>
                        </a:rPr>
                        <a:t>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 </a:t>
                      </a:r>
                      <a:r>
                        <a:rPr lang="ru-RU" sz="100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02.08.2023 - 02.08.2023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55233"/>
                  </a:ext>
                </a:extLst>
              </a:tr>
              <a:tr h="27214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101296"/>
                  </a:ext>
                </a:extLst>
              </a:tr>
              <a:tr h="27214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28 094,00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452459"/>
                  </a:ext>
                </a:extLst>
              </a:tr>
              <a:tr h="47625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200,00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679581"/>
                  </a:ext>
                </a:extLst>
              </a:tr>
              <a:tr h="27214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28 294,00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04957"/>
                  </a:ext>
                </a:extLst>
              </a:tr>
              <a:tr h="27214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234855"/>
                  </a:ext>
                </a:extLst>
              </a:tr>
              <a:tr h="272146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307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429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2023-08-02T05:47:38Z</dcterms:created>
  <dcterms:modified xsi:type="dcterms:W3CDTF">2023-08-02T05:49:10Z</dcterms:modified>
</cp:coreProperties>
</file>