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12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09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518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302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54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56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78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966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408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79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12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BA596-D71E-4D17-AAE9-C8E0759682A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A97D2-6979-4C2C-B233-28B77CDB98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28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748943"/>
              </p:ext>
            </p:extLst>
          </p:nvPr>
        </p:nvGraphicFramePr>
        <p:xfrm>
          <a:off x="802255" y="500329"/>
          <a:ext cx="10748515" cy="6229917"/>
        </p:xfrm>
        <a:graphic>
          <a:graphicData uri="http://schemas.openxmlformats.org/drawingml/2006/table">
            <a:tbl>
              <a:tblPr/>
              <a:tblGrid>
                <a:gridCol w="2149703">
                  <a:extLst>
                    <a:ext uri="{9D8B030D-6E8A-4147-A177-3AD203B41FA5}">
                      <a16:colId xmlns:a16="http://schemas.microsoft.com/office/drawing/2014/main" val="1366901026"/>
                    </a:ext>
                  </a:extLst>
                </a:gridCol>
                <a:gridCol w="2149703">
                  <a:extLst>
                    <a:ext uri="{9D8B030D-6E8A-4147-A177-3AD203B41FA5}">
                      <a16:colId xmlns:a16="http://schemas.microsoft.com/office/drawing/2014/main" val="299561170"/>
                    </a:ext>
                  </a:extLst>
                </a:gridCol>
                <a:gridCol w="2149703">
                  <a:extLst>
                    <a:ext uri="{9D8B030D-6E8A-4147-A177-3AD203B41FA5}">
                      <a16:colId xmlns:a16="http://schemas.microsoft.com/office/drawing/2014/main" val="3324883893"/>
                    </a:ext>
                  </a:extLst>
                </a:gridCol>
                <a:gridCol w="2149703">
                  <a:extLst>
                    <a:ext uri="{9D8B030D-6E8A-4147-A177-3AD203B41FA5}">
                      <a16:colId xmlns:a16="http://schemas.microsoft.com/office/drawing/2014/main" val="3187895339"/>
                    </a:ext>
                  </a:extLst>
                </a:gridCol>
                <a:gridCol w="2149703">
                  <a:extLst>
                    <a:ext uri="{9D8B030D-6E8A-4147-A177-3AD203B41FA5}">
                      <a16:colId xmlns:a16="http://schemas.microsoft.com/office/drawing/2014/main" val="1884334196"/>
                    </a:ext>
                  </a:extLst>
                </a:gridCol>
              </a:tblGrid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1037328"/>
                  </a:ext>
                </a:extLst>
              </a:tr>
              <a:tr h="2221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28.07.2023 - 28.07.2023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4742906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57185"/>
                  </a:ext>
                </a:extLst>
              </a:tr>
              <a:tr h="699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75 930,10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542175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16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5 363,01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654974"/>
                  </a:ext>
                </a:extLst>
              </a:tr>
              <a:tr h="2221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370,00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76425"/>
                  </a:ext>
                </a:extLst>
              </a:tr>
              <a:tr h="15992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81 663,11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5888470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1312489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860407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3779052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3317208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657321"/>
                  </a:ext>
                </a:extLst>
              </a:tr>
              <a:tr h="22216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28.07.2023 - 28.07.2023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0945866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186561"/>
                  </a:ext>
                </a:extLst>
              </a:tr>
              <a:tr h="699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18 612,00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051948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2 049,18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4548288"/>
                  </a:ext>
                </a:extLst>
              </a:tr>
              <a:tr h="22216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370,00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26245"/>
                  </a:ext>
                </a:extLst>
              </a:tr>
              <a:tr h="15992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21 031,18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286741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3748323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828406"/>
                  </a:ext>
                </a:extLst>
              </a:tr>
              <a:tr h="15992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28.07.2023 - 28.07.2023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16594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185673"/>
                  </a:ext>
                </a:extLst>
              </a:tr>
              <a:tr h="69929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57 318,10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9735637"/>
                  </a:ext>
                </a:extLst>
              </a:tr>
              <a:tr h="15992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10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3 313,83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388273"/>
                  </a:ext>
                </a:extLst>
              </a:tr>
              <a:tr h="15992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60 631,93 лв.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101829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180338"/>
                  </a:ext>
                </a:extLst>
              </a:tr>
              <a:tr h="15992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008" marR="25008" marT="12504" marB="1250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11862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019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175</Words>
  <Application>Microsoft Office PowerPoint</Application>
  <PresentationFormat>Widescreen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2023-07-28T05:27:24Z</dcterms:created>
  <dcterms:modified xsi:type="dcterms:W3CDTF">2023-07-28T05:29:47Z</dcterms:modified>
</cp:coreProperties>
</file>