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A7255-31CB-4701-8AB7-62AF793B30DD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E1C79-50CC-44BA-AA7F-DC2C89FEE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807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A7255-31CB-4701-8AB7-62AF793B30DD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E1C79-50CC-44BA-AA7F-DC2C89FEE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609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A7255-31CB-4701-8AB7-62AF793B30DD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E1C79-50CC-44BA-AA7F-DC2C89FEE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566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A7255-31CB-4701-8AB7-62AF793B30DD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E1C79-50CC-44BA-AA7F-DC2C89FEE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528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A7255-31CB-4701-8AB7-62AF793B30DD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E1C79-50CC-44BA-AA7F-DC2C89FEE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392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A7255-31CB-4701-8AB7-62AF793B30DD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E1C79-50CC-44BA-AA7F-DC2C89FEE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740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A7255-31CB-4701-8AB7-62AF793B30DD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E1C79-50CC-44BA-AA7F-DC2C89FEE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125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A7255-31CB-4701-8AB7-62AF793B30DD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E1C79-50CC-44BA-AA7F-DC2C89FEE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035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A7255-31CB-4701-8AB7-62AF793B30DD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E1C79-50CC-44BA-AA7F-DC2C89FEE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090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A7255-31CB-4701-8AB7-62AF793B30DD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E1C79-50CC-44BA-AA7F-DC2C89FEE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571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A7255-31CB-4701-8AB7-62AF793B30DD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E1C79-50CC-44BA-AA7F-DC2C89FEE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358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A7255-31CB-4701-8AB7-62AF793B30DD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E1C79-50CC-44BA-AA7F-DC2C89FEEC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776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0273538"/>
              </p:ext>
            </p:extLst>
          </p:nvPr>
        </p:nvGraphicFramePr>
        <p:xfrm>
          <a:off x="725862" y="414774"/>
          <a:ext cx="10963375" cy="6115504"/>
        </p:xfrm>
        <a:graphic>
          <a:graphicData uri="http://schemas.openxmlformats.org/drawingml/2006/table">
            <a:tbl>
              <a:tblPr/>
              <a:tblGrid>
                <a:gridCol w="2192675">
                  <a:extLst>
                    <a:ext uri="{9D8B030D-6E8A-4147-A177-3AD203B41FA5}">
                      <a16:colId xmlns:a16="http://schemas.microsoft.com/office/drawing/2014/main" val="3589107493"/>
                    </a:ext>
                  </a:extLst>
                </a:gridCol>
                <a:gridCol w="2192675">
                  <a:extLst>
                    <a:ext uri="{9D8B030D-6E8A-4147-A177-3AD203B41FA5}">
                      <a16:colId xmlns:a16="http://schemas.microsoft.com/office/drawing/2014/main" val="4061883880"/>
                    </a:ext>
                  </a:extLst>
                </a:gridCol>
                <a:gridCol w="2192675">
                  <a:extLst>
                    <a:ext uri="{9D8B030D-6E8A-4147-A177-3AD203B41FA5}">
                      <a16:colId xmlns:a16="http://schemas.microsoft.com/office/drawing/2014/main" val="2822687891"/>
                    </a:ext>
                  </a:extLst>
                </a:gridCol>
                <a:gridCol w="2192675">
                  <a:extLst>
                    <a:ext uri="{9D8B030D-6E8A-4147-A177-3AD203B41FA5}">
                      <a16:colId xmlns:a16="http://schemas.microsoft.com/office/drawing/2014/main" val="110064023"/>
                    </a:ext>
                  </a:extLst>
                </a:gridCol>
                <a:gridCol w="2192675">
                  <a:extLst>
                    <a:ext uri="{9D8B030D-6E8A-4147-A177-3AD203B41FA5}">
                      <a16:colId xmlns:a16="http://schemas.microsoft.com/office/drawing/2014/main" val="3898576685"/>
                    </a:ext>
                  </a:extLst>
                </a:gridCol>
              </a:tblGrid>
              <a:tr h="15395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038333"/>
                  </a:ext>
                </a:extLst>
              </a:tr>
              <a:tr h="27120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27.07.2023 - 27.07.2023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2520286"/>
                  </a:ext>
                </a:extLst>
              </a:tr>
              <a:tr h="15395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7361071"/>
                  </a:ext>
                </a:extLst>
              </a:tr>
              <a:tr h="85745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129 537,23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776167"/>
                  </a:ext>
                </a:extLst>
              </a:tr>
              <a:tr h="15395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32 832,43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494582"/>
                  </a:ext>
                </a:extLst>
              </a:tr>
              <a:tr h="27120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16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1 270,00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333933"/>
                  </a:ext>
                </a:extLst>
              </a:tr>
              <a:tr h="15395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29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163 639,66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9813221"/>
                  </a:ext>
                </a:extLst>
              </a:tr>
              <a:tr h="15395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526811"/>
                  </a:ext>
                </a:extLst>
              </a:tr>
              <a:tr h="15395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4952786"/>
                  </a:ext>
                </a:extLst>
              </a:tr>
              <a:tr h="15395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1123239"/>
                  </a:ext>
                </a:extLst>
              </a:tr>
              <a:tr h="15395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644471"/>
                  </a:ext>
                </a:extLst>
              </a:tr>
              <a:tr h="15395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0480573"/>
                  </a:ext>
                </a:extLst>
              </a:tr>
              <a:tr h="27120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27.07.2023 - 27.07.2023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532850"/>
                  </a:ext>
                </a:extLst>
              </a:tr>
              <a:tr h="15395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826060"/>
                  </a:ext>
                </a:extLst>
              </a:tr>
              <a:tr h="15395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30 768,00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011502"/>
                  </a:ext>
                </a:extLst>
              </a:tr>
              <a:tr h="27120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16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1 270,00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547558"/>
                  </a:ext>
                </a:extLst>
              </a:tr>
              <a:tr h="15395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23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32 038,00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128350"/>
                  </a:ext>
                </a:extLst>
              </a:tr>
              <a:tr h="15395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0964478"/>
                  </a:ext>
                </a:extLst>
              </a:tr>
              <a:tr h="15395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4318715"/>
                  </a:ext>
                </a:extLst>
              </a:tr>
              <a:tr h="153959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ИАНМСП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27.07.2023 - 27.07.2023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9214524"/>
                  </a:ext>
                </a:extLst>
              </a:tr>
              <a:tr h="15395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2219474"/>
                  </a:ext>
                </a:extLst>
              </a:tr>
              <a:tr h="85745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129 537,23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69160"/>
                  </a:ext>
                </a:extLst>
              </a:tr>
              <a:tr h="15395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2 064,43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9055904"/>
                  </a:ext>
                </a:extLst>
              </a:tr>
              <a:tr h="15395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131 601,66 лв.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817236"/>
                  </a:ext>
                </a:extLst>
              </a:tr>
              <a:tr h="15395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4346986"/>
                  </a:ext>
                </a:extLst>
              </a:tr>
              <a:tr h="15395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28627" marR="28627" marT="14314" marB="143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86881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409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157</Words>
  <Application>Microsoft Office PowerPoint</Application>
  <PresentationFormat>Widescreen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2023-07-27T05:41:11Z</dcterms:created>
  <dcterms:modified xsi:type="dcterms:W3CDTF">2023-07-27T05:42:12Z</dcterms:modified>
</cp:coreProperties>
</file>