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2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9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0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1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7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6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7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44C7-3891-42A2-8199-7CEA1F537443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0F08-610F-4FB3-A494-8737155BD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8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8779"/>
              </p:ext>
            </p:extLst>
          </p:nvPr>
        </p:nvGraphicFramePr>
        <p:xfrm>
          <a:off x="537327" y="669302"/>
          <a:ext cx="11151910" cy="5606922"/>
        </p:xfrm>
        <a:graphic>
          <a:graphicData uri="http://schemas.openxmlformats.org/drawingml/2006/table">
            <a:tbl>
              <a:tblPr/>
              <a:tblGrid>
                <a:gridCol w="2230382">
                  <a:extLst>
                    <a:ext uri="{9D8B030D-6E8A-4147-A177-3AD203B41FA5}">
                      <a16:colId xmlns:a16="http://schemas.microsoft.com/office/drawing/2014/main" val="1495231842"/>
                    </a:ext>
                  </a:extLst>
                </a:gridCol>
                <a:gridCol w="2230382">
                  <a:extLst>
                    <a:ext uri="{9D8B030D-6E8A-4147-A177-3AD203B41FA5}">
                      <a16:colId xmlns:a16="http://schemas.microsoft.com/office/drawing/2014/main" val="741740927"/>
                    </a:ext>
                  </a:extLst>
                </a:gridCol>
                <a:gridCol w="2230382">
                  <a:extLst>
                    <a:ext uri="{9D8B030D-6E8A-4147-A177-3AD203B41FA5}">
                      <a16:colId xmlns:a16="http://schemas.microsoft.com/office/drawing/2014/main" val="3616334824"/>
                    </a:ext>
                  </a:extLst>
                </a:gridCol>
                <a:gridCol w="2230382">
                  <a:extLst>
                    <a:ext uri="{9D8B030D-6E8A-4147-A177-3AD203B41FA5}">
                      <a16:colId xmlns:a16="http://schemas.microsoft.com/office/drawing/2014/main" val="786700261"/>
                    </a:ext>
                  </a:extLst>
                </a:gridCol>
                <a:gridCol w="2230382">
                  <a:extLst>
                    <a:ext uri="{9D8B030D-6E8A-4147-A177-3AD203B41FA5}">
                      <a16:colId xmlns:a16="http://schemas.microsoft.com/office/drawing/2014/main" val="2625329526"/>
                    </a:ext>
                  </a:extLst>
                </a:gridCol>
              </a:tblGrid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30469"/>
                  </a:ext>
                </a:extLst>
              </a:tr>
              <a:tr h="28771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26.07.2023 - 26.07.2023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03808"/>
                  </a:ext>
                </a:extLst>
              </a:tr>
              <a:tr h="1644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36433"/>
                  </a:ext>
                </a:extLst>
              </a:tr>
              <a:tr h="9042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4 852,80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00871"/>
                  </a:ext>
                </a:extLst>
              </a:tr>
              <a:tr h="1644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1 490,09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28447"/>
                  </a:ext>
                </a:extLst>
              </a:tr>
              <a:tr h="1644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6 342,89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6712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671184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57582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512649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159121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613871"/>
                  </a:ext>
                </a:extLst>
              </a:tr>
              <a:tr h="28771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26.07.2023 - 26.07.2023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57894"/>
                  </a:ext>
                </a:extLst>
              </a:tr>
              <a:tr h="1644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85779"/>
                  </a:ext>
                </a:extLst>
              </a:tr>
              <a:tr h="9042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4 852,80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85383"/>
                  </a:ext>
                </a:extLst>
              </a:tr>
              <a:tr h="1644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4 852,80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020768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085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118281"/>
                  </a:ext>
                </a:extLst>
              </a:tr>
              <a:tr h="1644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26.07.2023 - 26.07.2023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631678"/>
                  </a:ext>
                </a:extLst>
              </a:tr>
              <a:tr h="1644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55540"/>
                  </a:ext>
                </a:extLst>
              </a:tr>
              <a:tr h="1644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1 490,09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615973"/>
                  </a:ext>
                </a:extLst>
              </a:tr>
              <a:tr h="16440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1 490,09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019297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030800"/>
                  </a:ext>
                </a:extLst>
              </a:tr>
              <a:tr h="1644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58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474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129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2023-07-26T05:49:55Z</dcterms:created>
  <dcterms:modified xsi:type="dcterms:W3CDTF">2023-07-26T05:53:27Z</dcterms:modified>
</cp:coreProperties>
</file>