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A1BE-F1D2-4FBC-9177-6A1EC245C8D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EA2F-D682-4882-9514-CCD498D65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876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A1BE-F1D2-4FBC-9177-6A1EC245C8D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EA2F-D682-4882-9514-CCD498D65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9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A1BE-F1D2-4FBC-9177-6A1EC245C8D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EA2F-D682-4882-9514-CCD498D65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998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A1BE-F1D2-4FBC-9177-6A1EC245C8D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EA2F-D682-4882-9514-CCD498D65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5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A1BE-F1D2-4FBC-9177-6A1EC245C8D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EA2F-D682-4882-9514-CCD498D65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558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A1BE-F1D2-4FBC-9177-6A1EC245C8D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EA2F-D682-4882-9514-CCD498D65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52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A1BE-F1D2-4FBC-9177-6A1EC245C8D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EA2F-D682-4882-9514-CCD498D65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466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A1BE-F1D2-4FBC-9177-6A1EC245C8D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EA2F-D682-4882-9514-CCD498D65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653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A1BE-F1D2-4FBC-9177-6A1EC245C8D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EA2F-D682-4882-9514-CCD498D65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8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A1BE-F1D2-4FBC-9177-6A1EC245C8D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EA2F-D682-4882-9514-CCD498D65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A1BE-F1D2-4FBC-9177-6A1EC245C8D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EA2F-D682-4882-9514-CCD498D65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525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2A1BE-F1D2-4FBC-9177-6A1EC245C8D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9EA2F-D682-4882-9514-CCD498D65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83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310399"/>
              </p:ext>
            </p:extLst>
          </p:nvPr>
        </p:nvGraphicFramePr>
        <p:xfrm>
          <a:off x="876692" y="480760"/>
          <a:ext cx="10887960" cy="6242032"/>
        </p:xfrm>
        <a:graphic>
          <a:graphicData uri="http://schemas.openxmlformats.org/drawingml/2006/table">
            <a:tbl>
              <a:tblPr/>
              <a:tblGrid>
                <a:gridCol w="2177592">
                  <a:extLst>
                    <a:ext uri="{9D8B030D-6E8A-4147-A177-3AD203B41FA5}">
                      <a16:colId xmlns:a16="http://schemas.microsoft.com/office/drawing/2014/main" val="4231797863"/>
                    </a:ext>
                  </a:extLst>
                </a:gridCol>
                <a:gridCol w="2177592">
                  <a:extLst>
                    <a:ext uri="{9D8B030D-6E8A-4147-A177-3AD203B41FA5}">
                      <a16:colId xmlns:a16="http://schemas.microsoft.com/office/drawing/2014/main" val="3727428910"/>
                    </a:ext>
                  </a:extLst>
                </a:gridCol>
                <a:gridCol w="2177592">
                  <a:extLst>
                    <a:ext uri="{9D8B030D-6E8A-4147-A177-3AD203B41FA5}">
                      <a16:colId xmlns:a16="http://schemas.microsoft.com/office/drawing/2014/main" val="1943063555"/>
                    </a:ext>
                  </a:extLst>
                </a:gridCol>
                <a:gridCol w="2177592">
                  <a:extLst>
                    <a:ext uri="{9D8B030D-6E8A-4147-A177-3AD203B41FA5}">
                      <a16:colId xmlns:a16="http://schemas.microsoft.com/office/drawing/2014/main" val="2446720258"/>
                    </a:ext>
                  </a:extLst>
                </a:gridCol>
                <a:gridCol w="2177592">
                  <a:extLst>
                    <a:ext uri="{9D8B030D-6E8A-4147-A177-3AD203B41FA5}">
                      <a16:colId xmlns:a16="http://schemas.microsoft.com/office/drawing/2014/main" val="440162958"/>
                    </a:ext>
                  </a:extLst>
                </a:gridCol>
              </a:tblGrid>
              <a:tr h="13402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874560"/>
                  </a:ext>
                </a:extLst>
              </a:tr>
              <a:tr h="23455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25.07.2023 - 25.07.2023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300204"/>
                  </a:ext>
                </a:extLst>
              </a:tr>
              <a:tr h="13402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179821"/>
                  </a:ext>
                </a:extLst>
              </a:tr>
              <a:tr h="7371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2 015 302,31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013738"/>
                  </a:ext>
                </a:extLst>
              </a:tr>
              <a:tr h="1340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2 985,88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134085"/>
                  </a:ext>
                </a:extLst>
              </a:tr>
              <a:tr h="2345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520,00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89691"/>
                  </a:ext>
                </a:extLst>
              </a:tr>
              <a:tr h="13402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24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2 018 808,19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068076"/>
                  </a:ext>
                </a:extLst>
              </a:tr>
              <a:tr h="1340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95960"/>
                  </a:ext>
                </a:extLst>
              </a:tr>
              <a:tr h="1340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6232978"/>
                  </a:ext>
                </a:extLst>
              </a:tr>
              <a:tr h="1340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742844"/>
                  </a:ext>
                </a:extLst>
              </a:tr>
              <a:tr h="1340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144997"/>
                  </a:ext>
                </a:extLst>
              </a:tr>
              <a:tr h="13402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597859"/>
                  </a:ext>
                </a:extLst>
              </a:tr>
              <a:tr h="23455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25.07.2023 - 25.07.2023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317352"/>
                  </a:ext>
                </a:extLst>
              </a:tr>
              <a:tr h="13402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923328"/>
                  </a:ext>
                </a:extLst>
              </a:tr>
              <a:tr h="7371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2 015 154,45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320808"/>
                  </a:ext>
                </a:extLst>
              </a:tr>
              <a:tr h="1340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2 745,94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845125"/>
                  </a:ext>
                </a:extLst>
              </a:tr>
              <a:tr h="2345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520,00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566884"/>
                  </a:ext>
                </a:extLst>
              </a:tr>
              <a:tr h="13402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2 018 420,39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832521"/>
                  </a:ext>
                </a:extLst>
              </a:tr>
              <a:tr h="1340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984689"/>
                  </a:ext>
                </a:extLst>
              </a:tr>
              <a:tr h="1340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053571"/>
                  </a:ext>
                </a:extLst>
              </a:tr>
              <a:tr h="13402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25.07.2023 - 25.07.2023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083937"/>
                  </a:ext>
                </a:extLst>
              </a:tr>
              <a:tr h="13402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324075"/>
                  </a:ext>
                </a:extLst>
              </a:tr>
              <a:tr h="7371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147,86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532874"/>
                  </a:ext>
                </a:extLst>
              </a:tr>
              <a:tr h="1340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239,94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34643"/>
                  </a:ext>
                </a:extLst>
              </a:tr>
              <a:tr h="13402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387,80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551481"/>
                  </a:ext>
                </a:extLst>
              </a:tr>
              <a:tr h="1340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503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683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176</Words>
  <Application>Microsoft Office PowerPoint</Application>
  <PresentationFormat>Widescreen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2023-07-25T05:59:44Z</dcterms:created>
  <dcterms:modified xsi:type="dcterms:W3CDTF">2023-07-25T06:05:03Z</dcterms:modified>
</cp:coreProperties>
</file>