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2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7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7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5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89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82088-701F-4E56-ABC9-17415619892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8025-BFE3-41A3-836C-321C7287E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3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734932"/>
              </p:ext>
            </p:extLst>
          </p:nvPr>
        </p:nvGraphicFramePr>
        <p:xfrm>
          <a:off x="546755" y="424208"/>
          <a:ext cx="11085920" cy="6034330"/>
        </p:xfrm>
        <a:graphic>
          <a:graphicData uri="http://schemas.openxmlformats.org/drawingml/2006/table">
            <a:tbl>
              <a:tblPr/>
              <a:tblGrid>
                <a:gridCol w="2217184">
                  <a:extLst>
                    <a:ext uri="{9D8B030D-6E8A-4147-A177-3AD203B41FA5}">
                      <a16:colId xmlns:a16="http://schemas.microsoft.com/office/drawing/2014/main" val="4273528256"/>
                    </a:ext>
                  </a:extLst>
                </a:gridCol>
                <a:gridCol w="2217184">
                  <a:extLst>
                    <a:ext uri="{9D8B030D-6E8A-4147-A177-3AD203B41FA5}">
                      <a16:colId xmlns:a16="http://schemas.microsoft.com/office/drawing/2014/main" val="2569465816"/>
                    </a:ext>
                  </a:extLst>
                </a:gridCol>
                <a:gridCol w="2217184">
                  <a:extLst>
                    <a:ext uri="{9D8B030D-6E8A-4147-A177-3AD203B41FA5}">
                      <a16:colId xmlns:a16="http://schemas.microsoft.com/office/drawing/2014/main" val="461836382"/>
                    </a:ext>
                  </a:extLst>
                </a:gridCol>
                <a:gridCol w="2217184">
                  <a:extLst>
                    <a:ext uri="{9D8B030D-6E8A-4147-A177-3AD203B41FA5}">
                      <a16:colId xmlns:a16="http://schemas.microsoft.com/office/drawing/2014/main" val="2950010193"/>
                    </a:ext>
                  </a:extLst>
                </a:gridCol>
                <a:gridCol w="2217184">
                  <a:extLst>
                    <a:ext uri="{9D8B030D-6E8A-4147-A177-3AD203B41FA5}">
                      <a16:colId xmlns:a16="http://schemas.microsoft.com/office/drawing/2014/main" val="4152222717"/>
                    </a:ext>
                  </a:extLst>
                </a:gridCol>
              </a:tblGrid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306403"/>
                  </a:ext>
                </a:extLst>
              </a:tr>
              <a:tr h="3664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24.07.2023 - 24.07.2023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144563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755654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36 988,31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705961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2 830,00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695993"/>
                  </a:ext>
                </a:extLst>
              </a:tr>
              <a:tr h="3664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605409"/>
                  </a:ext>
                </a:extLst>
              </a:tr>
              <a:tr h="2076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40 388,31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43542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900163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90651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186160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83459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405266"/>
                  </a:ext>
                </a:extLst>
              </a:tr>
              <a:tr h="36645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24.07.2023 - 24.07.2023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822891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08902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2 435,23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65981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2 830,00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63977"/>
                  </a:ext>
                </a:extLst>
              </a:tr>
              <a:tr h="3664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476355"/>
                  </a:ext>
                </a:extLst>
              </a:tr>
              <a:tr h="2076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5 835,23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472604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501617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50161"/>
                  </a:ext>
                </a:extLst>
              </a:tr>
              <a:tr h="2076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24.07.2023 - 24.07.2023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394056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24263"/>
                  </a:ext>
                </a:extLst>
              </a:tr>
              <a:tr h="2076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34 553,08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6555"/>
                  </a:ext>
                </a:extLst>
              </a:tr>
              <a:tr h="2076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34 553,08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990145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11703"/>
                  </a:ext>
                </a:extLst>
              </a:tr>
              <a:tr h="2076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345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954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2023-07-24T05:51:41Z</dcterms:created>
  <dcterms:modified xsi:type="dcterms:W3CDTF">2023-07-24T05:54:47Z</dcterms:modified>
</cp:coreProperties>
</file>