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1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9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5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3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9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0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7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9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9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9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A2FFC-3855-4433-911A-21807278F2EE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31FB-D104-436A-A8D4-6A237C33E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6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85314"/>
              </p:ext>
            </p:extLst>
          </p:nvPr>
        </p:nvGraphicFramePr>
        <p:xfrm>
          <a:off x="735289" y="471339"/>
          <a:ext cx="10812545" cy="6078052"/>
        </p:xfrm>
        <a:graphic>
          <a:graphicData uri="http://schemas.openxmlformats.org/drawingml/2006/table">
            <a:tbl>
              <a:tblPr/>
              <a:tblGrid>
                <a:gridCol w="2162509">
                  <a:extLst>
                    <a:ext uri="{9D8B030D-6E8A-4147-A177-3AD203B41FA5}">
                      <a16:colId xmlns:a16="http://schemas.microsoft.com/office/drawing/2014/main" val="4250338699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3825582173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3241898976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1905369846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948257010"/>
                    </a:ext>
                  </a:extLst>
                </a:gridCol>
              </a:tblGrid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277594"/>
                  </a:ext>
                </a:extLst>
              </a:tr>
              <a:tr h="22780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21.07.2023 - 21.07.2023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927748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650088"/>
                  </a:ext>
                </a:extLst>
              </a:tr>
              <a:tr h="71783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9 516,71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177195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24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71 919,16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1487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30,00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38264"/>
                  </a:ext>
                </a:extLst>
              </a:tr>
              <a:tr h="3258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16 486,01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805467"/>
                  </a:ext>
                </a:extLst>
              </a:tr>
              <a:tr h="2278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34 263,62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77117"/>
                  </a:ext>
                </a:extLst>
              </a:tr>
              <a:tr h="14260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46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132 215,50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60160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341664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559526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426260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422230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766737"/>
                  </a:ext>
                </a:extLst>
              </a:tr>
              <a:tr h="22780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21.07.2023 - 21.07.2023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15860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22775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19 628,04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00154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30,00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491954"/>
                  </a:ext>
                </a:extLst>
              </a:tr>
              <a:tr h="2278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34 263,62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858840"/>
                  </a:ext>
                </a:extLst>
              </a:tr>
              <a:tr h="14260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53 921,66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23425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37728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59358"/>
                  </a:ext>
                </a:extLst>
              </a:tr>
              <a:tr h="14260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21.07.2023 - 21.07.2023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149712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3281"/>
                  </a:ext>
                </a:extLst>
              </a:tr>
              <a:tr h="71783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9 516,71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36558"/>
                  </a:ext>
                </a:extLst>
              </a:tr>
              <a:tr h="1426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52 291,12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11560"/>
                  </a:ext>
                </a:extLst>
              </a:tr>
              <a:tr h="3258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16 486,01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56656"/>
                  </a:ext>
                </a:extLst>
              </a:tr>
              <a:tr h="14260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35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78 293,84 лв.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4716"/>
                  </a:ext>
                </a:extLst>
              </a:tr>
              <a:tr h="1426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4724" marR="24724" marT="12362" marB="123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96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257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195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2023-07-21T05:53:39Z</dcterms:created>
  <dcterms:modified xsi:type="dcterms:W3CDTF">2023-07-21T06:03:06Z</dcterms:modified>
</cp:coreProperties>
</file>