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8523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4444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97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9743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7914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6008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702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2159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4331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01190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6156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3CD26F-AB9A-4AB7-AE66-FC678564C7CF}" type="datetimeFigureOut">
              <a:rPr lang="en-US" smtClean="0"/>
              <a:t>7/20/2023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57FCE0-92B9-4807-9B05-534F8D2E822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14055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169856"/>
              </p:ext>
            </p:extLst>
          </p:nvPr>
        </p:nvGraphicFramePr>
        <p:xfrm>
          <a:off x="631598" y="395928"/>
          <a:ext cx="10869105" cy="5781033"/>
        </p:xfrm>
        <a:graphic>
          <a:graphicData uri="http://schemas.openxmlformats.org/drawingml/2006/table">
            <a:tbl>
              <a:tblPr/>
              <a:tblGrid>
                <a:gridCol w="2173821">
                  <a:extLst>
                    <a:ext uri="{9D8B030D-6E8A-4147-A177-3AD203B41FA5}">
                      <a16:colId xmlns:a16="http://schemas.microsoft.com/office/drawing/2014/main" val="2558130012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856031281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3730775490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2123402596"/>
                    </a:ext>
                  </a:extLst>
                </a:gridCol>
                <a:gridCol w="2173821">
                  <a:extLst>
                    <a:ext uri="{9D8B030D-6E8A-4147-A177-3AD203B41FA5}">
                      <a16:colId xmlns:a16="http://schemas.microsoft.com/office/drawing/2014/main" val="461082781"/>
                    </a:ext>
                  </a:extLst>
                </a:gridCol>
              </a:tblGrid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7979548"/>
                  </a:ext>
                </a:extLst>
              </a:tr>
              <a:tr h="586483">
                <a:tc gridSpan="2">
                  <a:txBody>
                    <a:bodyPr/>
                    <a:lstStyle/>
                    <a:p>
                      <a:pPr algn="l"/>
                      <a:r>
                        <a:rPr lang="ru-RU" sz="12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20.07.2023 - 20.07.2023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74330167"/>
                  </a:ext>
                </a:extLst>
              </a:tr>
              <a:tr h="335132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28210184"/>
                  </a:ext>
                </a:extLst>
              </a:tr>
              <a:tr h="58648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42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925 383,21 лв.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28769702"/>
                  </a:ext>
                </a:extLst>
              </a:tr>
              <a:tr h="335132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42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925 383,21 лв.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31862484"/>
                  </a:ext>
                </a:extLst>
              </a:tr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7271386"/>
                  </a:ext>
                </a:extLst>
              </a:tr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1864030"/>
                  </a:ext>
                </a:extLst>
              </a:tr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948517"/>
                  </a:ext>
                </a:extLst>
              </a:tr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/>
                        <a:t>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1947"/>
                  </a:ext>
                </a:extLst>
              </a:tr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bg-BG" sz="12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35355811"/>
                  </a:ext>
                </a:extLst>
              </a:tr>
              <a:tr h="335132">
                <a:tc gridSpan="2"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БАИ ( 0740010003 )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12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20.07.2023 - 20.07.2023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2318063"/>
                  </a:ext>
                </a:extLst>
              </a:tr>
              <a:tr h="335132"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Код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Описание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Брой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1200">
                          <a:effectLst/>
                        </a:rPr>
                        <a:t>Сума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>
                        <a:effectLst/>
                      </a:endParaRP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03239793"/>
                  </a:ext>
                </a:extLst>
              </a:tr>
              <a:tr h="586483">
                <a:tc>
                  <a:txBody>
                    <a:bodyPr/>
                    <a:lstStyle/>
                    <a:p>
                      <a:pPr algn="ctr"/>
                      <a:r>
                        <a:rPr lang="en-US" sz="1200">
                          <a:effectLst/>
                        </a:rPr>
                        <a:t>88 xxxx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1200">
                          <a:effectLst/>
                        </a:rPr>
                        <a:t>Средства на разпореждане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42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925 383,21 лв.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4833788"/>
                  </a:ext>
                </a:extLst>
              </a:tr>
              <a:tr h="335132">
                <a:tc gridSpan="2"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Общо: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200">
                          <a:effectLst/>
                        </a:rPr>
                        <a:t>42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1200">
                          <a:effectLst/>
                        </a:rPr>
                        <a:t>925 383,21 лв.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bg-BG" sz="1200" dirty="0">
                        <a:effectLst/>
                      </a:endParaRP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18053558"/>
                  </a:ext>
                </a:extLst>
              </a:tr>
              <a:tr h="335132">
                <a:tc gridSpan="5">
                  <a:txBody>
                    <a:bodyPr/>
                    <a:lstStyle/>
                    <a:p>
                      <a:pPr algn="ctr"/>
                      <a:r>
                        <a:rPr lang="en-US" sz="1200" dirty="0"/>
                        <a:t> </a:t>
                      </a:r>
                    </a:p>
                  </a:txBody>
                  <a:tcPr marL="63063" marR="63063" marT="31531" marB="31531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FCF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858519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7060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69</Words>
  <Application>Microsoft Office PowerPoint</Application>
  <PresentationFormat>Widescreen</PresentationFormat>
  <Paragraphs>33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Diana Dimitrova</dc:creator>
  <cp:lastModifiedBy>Diana Dimitrova</cp:lastModifiedBy>
  <cp:revision>2</cp:revision>
  <dcterms:created xsi:type="dcterms:W3CDTF">2023-07-20T05:52:17Z</dcterms:created>
  <dcterms:modified xsi:type="dcterms:W3CDTF">2023-07-20T06:06:08Z</dcterms:modified>
</cp:coreProperties>
</file>