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5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8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7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4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3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0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5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8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4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5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C42DB-EF6C-4E52-8844-1F55E562B3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3FEBC-34B1-4623-9149-660EEB41F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7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42745"/>
              </p:ext>
            </p:extLst>
          </p:nvPr>
        </p:nvGraphicFramePr>
        <p:xfrm>
          <a:off x="546755" y="565614"/>
          <a:ext cx="11142480" cy="5611352"/>
        </p:xfrm>
        <a:graphic>
          <a:graphicData uri="http://schemas.openxmlformats.org/drawingml/2006/table">
            <a:tbl>
              <a:tblPr/>
              <a:tblGrid>
                <a:gridCol w="2228496">
                  <a:extLst>
                    <a:ext uri="{9D8B030D-6E8A-4147-A177-3AD203B41FA5}">
                      <a16:colId xmlns:a16="http://schemas.microsoft.com/office/drawing/2014/main" val="3513932767"/>
                    </a:ext>
                  </a:extLst>
                </a:gridCol>
                <a:gridCol w="2228496">
                  <a:extLst>
                    <a:ext uri="{9D8B030D-6E8A-4147-A177-3AD203B41FA5}">
                      <a16:colId xmlns:a16="http://schemas.microsoft.com/office/drawing/2014/main" val="1225215467"/>
                    </a:ext>
                  </a:extLst>
                </a:gridCol>
                <a:gridCol w="2228496">
                  <a:extLst>
                    <a:ext uri="{9D8B030D-6E8A-4147-A177-3AD203B41FA5}">
                      <a16:colId xmlns:a16="http://schemas.microsoft.com/office/drawing/2014/main" val="3792591193"/>
                    </a:ext>
                  </a:extLst>
                </a:gridCol>
                <a:gridCol w="2228496">
                  <a:extLst>
                    <a:ext uri="{9D8B030D-6E8A-4147-A177-3AD203B41FA5}">
                      <a16:colId xmlns:a16="http://schemas.microsoft.com/office/drawing/2014/main" val="4254318028"/>
                    </a:ext>
                  </a:extLst>
                </a:gridCol>
                <a:gridCol w="2228496">
                  <a:extLst>
                    <a:ext uri="{9D8B030D-6E8A-4147-A177-3AD203B41FA5}">
                      <a16:colId xmlns:a16="http://schemas.microsoft.com/office/drawing/2014/main" val="2586124141"/>
                    </a:ext>
                  </a:extLst>
                </a:gridCol>
              </a:tblGrid>
              <a:tr h="2439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549469"/>
                  </a:ext>
                </a:extLst>
              </a:tr>
              <a:tr h="4269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18.07.2023 - 18.07.2023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883137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19641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2 458,81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94485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201125"/>
                  </a:ext>
                </a:extLst>
              </a:tr>
              <a:tr h="4269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17 013,06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397554"/>
                  </a:ext>
                </a:extLst>
              </a:tr>
              <a:tr h="2439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20 071,87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909983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580456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983542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01170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461599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991384"/>
                  </a:ext>
                </a:extLst>
              </a:tr>
              <a:tr h="4269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18.07.2023 - 18.07.2023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09680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73173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2 458,81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946563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681962"/>
                  </a:ext>
                </a:extLst>
              </a:tr>
              <a:tr h="4269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17 013,06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714217"/>
                  </a:ext>
                </a:extLst>
              </a:tr>
              <a:tr h="2439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20 071,87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547090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906165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125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75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2023-07-18T05:35:57Z</dcterms:created>
  <dcterms:modified xsi:type="dcterms:W3CDTF">2023-07-18T05:37:29Z</dcterms:modified>
</cp:coreProperties>
</file>