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1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46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43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361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63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9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866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787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3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604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5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A75B9-F87C-41A3-B9EB-E745E2009BFA}" type="datetimeFigureOut">
              <a:rPr lang="en-US" smtClean="0"/>
              <a:t>7/17/2023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33609-ABB2-4BDD-B7D3-0BC99E266C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888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941281"/>
              </p:ext>
            </p:extLst>
          </p:nvPr>
        </p:nvGraphicFramePr>
        <p:xfrm>
          <a:off x="471340" y="603314"/>
          <a:ext cx="11331020" cy="5622867"/>
        </p:xfrm>
        <a:graphic>
          <a:graphicData uri="http://schemas.openxmlformats.org/drawingml/2006/table">
            <a:tbl>
              <a:tblPr/>
              <a:tblGrid>
                <a:gridCol w="2266204">
                  <a:extLst>
                    <a:ext uri="{9D8B030D-6E8A-4147-A177-3AD203B41FA5}">
                      <a16:colId xmlns:a16="http://schemas.microsoft.com/office/drawing/2014/main" val="3046286512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3587008543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3111908738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2919256185"/>
                    </a:ext>
                  </a:extLst>
                </a:gridCol>
                <a:gridCol w="2266204">
                  <a:extLst>
                    <a:ext uri="{9D8B030D-6E8A-4147-A177-3AD203B41FA5}">
                      <a16:colId xmlns:a16="http://schemas.microsoft.com/office/drawing/2014/main" val="452279301"/>
                    </a:ext>
                  </a:extLst>
                </a:gridCol>
              </a:tblGrid>
              <a:tr h="3568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1174854"/>
                  </a:ext>
                </a:extLst>
              </a:tr>
              <a:tr h="626491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 dirty="0">
                          <a:effectLst/>
                        </a:rPr>
                        <a:t> ( 074******* )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17.07.2023 - 17.07.2023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6129499"/>
                  </a:ext>
                </a:extLst>
              </a:tr>
              <a:tr h="356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Описание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519176"/>
                  </a:ext>
                </a:extLst>
              </a:tr>
              <a:tr h="35688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Издръжка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7 336,77 лв.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202956"/>
                  </a:ext>
                </a:extLst>
              </a:tr>
              <a:tr h="3568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</a:rPr>
                        <a:t>13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7 336,77 лв.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093401"/>
                  </a:ext>
                </a:extLst>
              </a:tr>
              <a:tr h="356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4029130"/>
                  </a:ext>
                </a:extLst>
              </a:tr>
              <a:tr h="356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129029"/>
                  </a:ext>
                </a:extLst>
              </a:tr>
              <a:tr h="356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0119704"/>
                  </a:ext>
                </a:extLst>
              </a:tr>
              <a:tr h="356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834201"/>
                  </a:ext>
                </a:extLst>
              </a:tr>
              <a:tr h="356884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4986957"/>
                  </a:ext>
                </a:extLst>
              </a:tr>
              <a:tr h="356884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17.07.2023 - 17.07.2023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6462785"/>
                  </a:ext>
                </a:extLst>
              </a:tr>
              <a:tr h="356884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</a:rPr>
                        <a:t>Код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898281"/>
                  </a:ext>
                </a:extLst>
              </a:tr>
              <a:tr h="356884">
                <a:tc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effectLst/>
                        </a:rPr>
                        <a:t>10 </a:t>
                      </a:r>
                      <a:r>
                        <a:rPr lang="en-US" sz="900" dirty="0" err="1">
                          <a:effectLst/>
                        </a:rPr>
                        <a:t>xxxx</a:t>
                      </a:r>
                      <a:endParaRPr lang="en-US" sz="900" dirty="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7 336,77 лв.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743015"/>
                  </a:ext>
                </a:extLst>
              </a:tr>
              <a:tr h="356884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</a:rPr>
                        <a:t>Общо: 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7 336,77 лв.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9172394"/>
                  </a:ext>
                </a:extLst>
              </a:tr>
              <a:tr h="356884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69069" marR="69069" marT="34534" marB="34534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AFE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076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91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65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2023-07-17T05:43:25Z</dcterms:created>
  <dcterms:modified xsi:type="dcterms:W3CDTF">2023-07-17T05:45:24Z</dcterms:modified>
</cp:coreProperties>
</file>