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1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5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9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1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9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2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4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9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9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4798-AB3C-4597-954E-87E25D2AAAE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5BA36-C4CF-4553-8A41-39F90B620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9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36698"/>
              </p:ext>
            </p:extLst>
          </p:nvPr>
        </p:nvGraphicFramePr>
        <p:xfrm>
          <a:off x="773000" y="612742"/>
          <a:ext cx="10520310" cy="5564224"/>
        </p:xfrm>
        <a:graphic>
          <a:graphicData uri="http://schemas.openxmlformats.org/drawingml/2006/table">
            <a:tbl>
              <a:tblPr/>
              <a:tblGrid>
                <a:gridCol w="2104062">
                  <a:extLst>
                    <a:ext uri="{9D8B030D-6E8A-4147-A177-3AD203B41FA5}">
                      <a16:colId xmlns:a16="http://schemas.microsoft.com/office/drawing/2014/main" val="974532430"/>
                    </a:ext>
                  </a:extLst>
                </a:gridCol>
                <a:gridCol w="2104062">
                  <a:extLst>
                    <a:ext uri="{9D8B030D-6E8A-4147-A177-3AD203B41FA5}">
                      <a16:colId xmlns:a16="http://schemas.microsoft.com/office/drawing/2014/main" val="3029748852"/>
                    </a:ext>
                  </a:extLst>
                </a:gridCol>
                <a:gridCol w="2104062">
                  <a:extLst>
                    <a:ext uri="{9D8B030D-6E8A-4147-A177-3AD203B41FA5}">
                      <a16:colId xmlns:a16="http://schemas.microsoft.com/office/drawing/2014/main" val="371012319"/>
                    </a:ext>
                  </a:extLst>
                </a:gridCol>
                <a:gridCol w="2104062">
                  <a:extLst>
                    <a:ext uri="{9D8B030D-6E8A-4147-A177-3AD203B41FA5}">
                      <a16:colId xmlns:a16="http://schemas.microsoft.com/office/drawing/2014/main" val="1275911204"/>
                    </a:ext>
                  </a:extLst>
                </a:gridCol>
                <a:gridCol w="2104062">
                  <a:extLst>
                    <a:ext uri="{9D8B030D-6E8A-4147-A177-3AD203B41FA5}">
                      <a16:colId xmlns:a16="http://schemas.microsoft.com/office/drawing/2014/main" val="166332870"/>
                    </a:ext>
                  </a:extLst>
                </a:gridCol>
              </a:tblGrid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762725"/>
                  </a:ext>
                </a:extLst>
              </a:tr>
              <a:tr h="42336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14.07.2023 - 14.07.2023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561556"/>
                  </a:ext>
                </a:extLst>
              </a:tr>
              <a:tr h="2419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21325"/>
                  </a:ext>
                </a:extLst>
              </a:tr>
              <a:tr h="2419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65 870,00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4811"/>
                  </a:ext>
                </a:extLst>
              </a:tr>
              <a:tr h="2419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392,00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74420"/>
                  </a:ext>
                </a:extLst>
              </a:tr>
              <a:tr h="4233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33923"/>
                  </a:ext>
                </a:extLst>
              </a:tr>
              <a:tr h="2419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66 742,00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254031"/>
                  </a:ext>
                </a:extLst>
              </a:tr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829425"/>
                  </a:ext>
                </a:extLst>
              </a:tr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783355"/>
                  </a:ext>
                </a:extLst>
              </a:tr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087441"/>
                  </a:ext>
                </a:extLst>
              </a:tr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539592"/>
                  </a:ext>
                </a:extLst>
              </a:tr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42944"/>
                  </a:ext>
                </a:extLst>
              </a:tr>
              <a:tr h="42336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14.07.2023 - 14.07.2023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24668"/>
                  </a:ext>
                </a:extLst>
              </a:tr>
              <a:tr h="2419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51225"/>
                  </a:ext>
                </a:extLst>
              </a:tr>
              <a:tr h="2419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65 870,00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93434"/>
                  </a:ext>
                </a:extLst>
              </a:tr>
              <a:tr h="2419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392,00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27300"/>
                  </a:ext>
                </a:extLst>
              </a:tr>
              <a:tr h="4233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325004"/>
                  </a:ext>
                </a:extLst>
              </a:tr>
              <a:tr h="2419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66 742,00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242995"/>
                  </a:ext>
                </a:extLst>
              </a:tr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218911"/>
                  </a:ext>
                </a:extLst>
              </a:tr>
              <a:tr h="2419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673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80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2023-07-14T05:57:33Z</dcterms:created>
  <dcterms:modified xsi:type="dcterms:W3CDTF">2023-07-14T05:58:48Z</dcterms:modified>
</cp:coreProperties>
</file>