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0533D-3E79-4C0E-874C-0FDCAF90EE5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7AC1-1411-4DF6-95C7-141063A6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50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0533D-3E79-4C0E-874C-0FDCAF90EE5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7AC1-1411-4DF6-95C7-141063A6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00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0533D-3E79-4C0E-874C-0FDCAF90EE5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7AC1-1411-4DF6-95C7-141063A6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315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0533D-3E79-4C0E-874C-0FDCAF90EE5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7AC1-1411-4DF6-95C7-141063A6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6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0533D-3E79-4C0E-874C-0FDCAF90EE5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7AC1-1411-4DF6-95C7-141063A6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400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0533D-3E79-4C0E-874C-0FDCAF90EE5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7AC1-1411-4DF6-95C7-141063A6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03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0533D-3E79-4C0E-874C-0FDCAF90EE5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7AC1-1411-4DF6-95C7-141063A6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18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0533D-3E79-4C0E-874C-0FDCAF90EE5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7AC1-1411-4DF6-95C7-141063A6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39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0533D-3E79-4C0E-874C-0FDCAF90EE5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7AC1-1411-4DF6-95C7-141063A6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9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0533D-3E79-4C0E-874C-0FDCAF90EE5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7AC1-1411-4DF6-95C7-141063A6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57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0533D-3E79-4C0E-874C-0FDCAF90EE5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7AC1-1411-4DF6-95C7-141063A6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0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0533D-3E79-4C0E-874C-0FDCAF90EE5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F7AC1-1411-4DF6-95C7-141063A6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6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455526"/>
              </p:ext>
            </p:extLst>
          </p:nvPr>
        </p:nvGraphicFramePr>
        <p:xfrm>
          <a:off x="716438" y="395932"/>
          <a:ext cx="11029360" cy="5897766"/>
        </p:xfrm>
        <a:graphic>
          <a:graphicData uri="http://schemas.openxmlformats.org/drawingml/2006/table">
            <a:tbl>
              <a:tblPr/>
              <a:tblGrid>
                <a:gridCol w="2205872">
                  <a:extLst>
                    <a:ext uri="{9D8B030D-6E8A-4147-A177-3AD203B41FA5}">
                      <a16:colId xmlns:a16="http://schemas.microsoft.com/office/drawing/2014/main" val="3299309211"/>
                    </a:ext>
                  </a:extLst>
                </a:gridCol>
                <a:gridCol w="2205872">
                  <a:extLst>
                    <a:ext uri="{9D8B030D-6E8A-4147-A177-3AD203B41FA5}">
                      <a16:colId xmlns:a16="http://schemas.microsoft.com/office/drawing/2014/main" val="3572651175"/>
                    </a:ext>
                  </a:extLst>
                </a:gridCol>
                <a:gridCol w="2205872">
                  <a:extLst>
                    <a:ext uri="{9D8B030D-6E8A-4147-A177-3AD203B41FA5}">
                      <a16:colId xmlns:a16="http://schemas.microsoft.com/office/drawing/2014/main" val="3240006066"/>
                    </a:ext>
                  </a:extLst>
                </a:gridCol>
                <a:gridCol w="2205872">
                  <a:extLst>
                    <a:ext uri="{9D8B030D-6E8A-4147-A177-3AD203B41FA5}">
                      <a16:colId xmlns:a16="http://schemas.microsoft.com/office/drawing/2014/main" val="1634453399"/>
                    </a:ext>
                  </a:extLst>
                </a:gridCol>
                <a:gridCol w="2205872">
                  <a:extLst>
                    <a:ext uri="{9D8B030D-6E8A-4147-A177-3AD203B41FA5}">
                      <a16:colId xmlns:a16="http://schemas.microsoft.com/office/drawing/2014/main" val="7534745"/>
                    </a:ext>
                  </a:extLst>
                </a:gridCol>
              </a:tblGrid>
              <a:tr h="154452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405820"/>
                  </a:ext>
                </a:extLst>
              </a:tr>
              <a:tr h="272078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13.07.2023 - 13.07.2023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76391"/>
                  </a:ext>
                </a:extLst>
              </a:tr>
              <a:tr h="154452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382319"/>
                  </a:ext>
                </a:extLst>
              </a:tr>
              <a:tr h="86020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3 590,00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335396"/>
                  </a:ext>
                </a:extLst>
              </a:tr>
              <a:tr h="15445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25 674,01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02536"/>
                  </a:ext>
                </a:extLst>
              </a:tr>
              <a:tr h="27207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43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3 513,00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188603"/>
                  </a:ext>
                </a:extLst>
              </a:tr>
              <a:tr h="154452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51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32 777,01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423451"/>
                  </a:ext>
                </a:extLst>
              </a:tr>
              <a:tr h="154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872551"/>
                  </a:ext>
                </a:extLst>
              </a:tr>
              <a:tr h="154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909168"/>
                  </a:ext>
                </a:extLst>
              </a:tr>
              <a:tr h="154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294607"/>
                  </a:ext>
                </a:extLst>
              </a:tr>
              <a:tr h="154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159422"/>
                  </a:ext>
                </a:extLst>
              </a:tr>
              <a:tr h="154452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524173"/>
                  </a:ext>
                </a:extLst>
              </a:tr>
              <a:tr h="272078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>
                          <a:effectLst/>
                        </a:rPr>
                        <a:t>-ЦУ </a:t>
                      </a:r>
                      <a:r>
                        <a:rPr lang="ru-RU" sz="800">
                          <a:effectLst/>
                        </a:rPr>
                        <a:t>( </a:t>
                      </a:r>
                      <a:r>
                        <a:rPr lang="ru-RU" sz="800" smtClean="0">
                          <a:effectLst/>
                        </a:rPr>
                        <a:t>074 </a:t>
                      </a:r>
                      <a:r>
                        <a:rPr lang="ru-RU" sz="800">
                          <a:effectLst/>
                        </a:rPr>
                        <a:t>)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13.07.2023 - 13.07.2023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0881930"/>
                  </a:ext>
                </a:extLst>
              </a:tr>
              <a:tr h="154452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131849"/>
                  </a:ext>
                </a:extLst>
              </a:tr>
              <a:tr h="15445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23 883,48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704658"/>
                  </a:ext>
                </a:extLst>
              </a:tr>
              <a:tr h="27207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43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3 513,00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153954"/>
                  </a:ext>
                </a:extLst>
              </a:tr>
              <a:tr h="154452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48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27 396,48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818237"/>
                  </a:ext>
                </a:extLst>
              </a:tr>
              <a:tr h="154452">
                <a:tc gridSpan="5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333429"/>
                  </a:ext>
                </a:extLst>
              </a:tr>
              <a:tr h="154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487726"/>
                  </a:ext>
                </a:extLst>
              </a:tr>
              <a:tr h="154452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БАИ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13.07.2023 - 13.07.2023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687012"/>
                  </a:ext>
                </a:extLst>
              </a:tr>
              <a:tr h="154452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925955"/>
                  </a:ext>
                </a:extLst>
              </a:tr>
              <a:tr h="86020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3 590,00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773741"/>
                  </a:ext>
                </a:extLst>
              </a:tr>
              <a:tr h="15445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1 790,53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614452"/>
                  </a:ext>
                </a:extLst>
              </a:tr>
              <a:tr h="154452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5 380,53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86082"/>
                  </a:ext>
                </a:extLst>
              </a:tr>
              <a:tr h="154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683952"/>
                  </a:ext>
                </a:extLst>
              </a:tr>
              <a:tr h="154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524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505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157</Words>
  <Application>Microsoft Office PowerPoint</Application>
  <PresentationFormat>Widescreen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2023-07-13T05:41:05Z</dcterms:created>
  <dcterms:modified xsi:type="dcterms:W3CDTF">2023-07-13T05:43:04Z</dcterms:modified>
</cp:coreProperties>
</file>