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8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9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4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0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2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6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4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4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D542C-43F5-4508-A72E-039A7F8F5D7D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6BD08-F20B-49ED-BC79-72BCAC504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2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290300"/>
              </p:ext>
            </p:extLst>
          </p:nvPr>
        </p:nvGraphicFramePr>
        <p:xfrm>
          <a:off x="801280" y="565614"/>
          <a:ext cx="10708850" cy="5611352"/>
        </p:xfrm>
        <a:graphic>
          <a:graphicData uri="http://schemas.openxmlformats.org/drawingml/2006/table">
            <a:tbl>
              <a:tblPr/>
              <a:tblGrid>
                <a:gridCol w="2141770">
                  <a:extLst>
                    <a:ext uri="{9D8B030D-6E8A-4147-A177-3AD203B41FA5}">
                      <a16:colId xmlns:a16="http://schemas.microsoft.com/office/drawing/2014/main" val="2834726841"/>
                    </a:ext>
                  </a:extLst>
                </a:gridCol>
                <a:gridCol w="2141770">
                  <a:extLst>
                    <a:ext uri="{9D8B030D-6E8A-4147-A177-3AD203B41FA5}">
                      <a16:colId xmlns:a16="http://schemas.microsoft.com/office/drawing/2014/main" val="1659869737"/>
                    </a:ext>
                  </a:extLst>
                </a:gridCol>
                <a:gridCol w="2141770">
                  <a:extLst>
                    <a:ext uri="{9D8B030D-6E8A-4147-A177-3AD203B41FA5}">
                      <a16:colId xmlns:a16="http://schemas.microsoft.com/office/drawing/2014/main" val="3392096000"/>
                    </a:ext>
                  </a:extLst>
                </a:gridCol>
                <a:gridCol w="2141770">
                  <a:extLst>
                    <a:ext uri="{9D8B030D-6E8A-4147-A177-3AD203B41FA5}">
                      <a16:colId xmlns:a16="http://schemas.microsoft.com/office/drawing/2014/main" val="4131292205"/>
                    </a:ext>
                  </a:extLst>
                </a:gridCol>
                <a:gridCol w="2141770">
                  <a:extLst>
                    <a:ext uri="{9D8B030D-6E8A-4147-A177-3AD203B41FA5}">
                      <a16:colId xmlns:a16="http://schemas.microsoft.com/office/drawing/2014/main" val="1995452611"/>
                    </a:ext>
                  </a:extLst>
                </a:gridCol>
              </a:tblGrid>
              <a:tr h="243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489655"/>
                  </a:ext>
                </a:extLst>
              </a:tr>
              <a:tr h="4269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12.07.2023 - 12.07.2023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63332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787138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2 222,89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508363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580810"/>
                  </a:ext>
                </a:extLst>
              </a:tr>
              <a:tr h="426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4 181,74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1378"/>
                  </a:ext>
                </a:extLst>
              </a:tr>
              <a:tr h="243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6 434,63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829167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68049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709518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40482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130756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433514"/>
                  </a:ext>
                </a:extLst>
              </a:tr>
              <a:tr h="4269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12.07.2023 - 12.07.2023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39208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311982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2 222,89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41906"/>
                  </a:ext>
                </a:extLst>
              </a:tr>
              <a:tr h="2439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384666"/>
                  </a:ext>
                </a:extLst>
              </a:tr>
              <a:tr h="4269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4 181,74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24609"/>
                  </a:ext>
                </a:extLst>
              </a:tr>
              <a:tr h="243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6 434,63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172360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684062"/>
                  </a:ext>
                </a:extLst>
              </a:tr>
              <a:tr h="24397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923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39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2023-07-12T05:41:52Z</dcterms:created>
  <dcterms:modified xsi:type="dcterms:W3CDTF">2023-07-12T05:42:47Z</dcterms:modified>
</cp:coreProperties>
</file>