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8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2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1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48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7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7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7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0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0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59CE-1264-4079-A6B3-8A18C0A83C6B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6EF1-D36D-4523-8702-FD33A5E13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5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477558"/>
              </p:ext>
            </p:extLst>
          </p:nvPr>
        </p:nvGraphicFramePr>
        <p:xfrm>
          <a:off x="1027523" y="499623"/>
          <a:ext cx="10567445" cy="5677340"/>
        </p:xfrm>
        <a:graphic>
          <a:graphicData uri="http://schemas.openxmlformats.org/drawingml/2006/table">
            <a:tbl>
              <a:tblPr/>
              <a:tblGrid>
                <a:gridCol w="2113489">
                  <a:extLst>
                    <a:ext uri="{9D8B030D-6E8A-4147-A177-3AD203B41FA5}">
                      <a16:colId xmlns:a16="http://schemas.microsoft.com/office/drawing/2014/main" val="1163642580"/>
                    </a:ext>
                  </a:extLst>
                </a:gridCol>
                <a:gridCol w="2113489">
                  <a:extLst>
                    <a:ext uri="{9D8B030D-6E8A-4147-A177-3AD203B41FA5}">
                      <a16:colId xmlns:a16="http://schemas.microsoft.com/office/drawing/2014/main" val="4236991178"/>
                    </a:ext>
                  </a:extLst>
                </a:gridCol>
                <a:gridCol w="2113489">
                  <a:extLst>
                    <a:ext uri="{9D8B030D-6E8A-4147-A177-3AD203B41FA5}">
                      <a16:colId xmlns:a16="http://schemas.microsoft.com/office/drawing/2014/main" val="1958196976"/>
                    </a:ext>
                  </a:extLst>
                </a:gridCol>
                <a:gridCol w="2113489">
                  <a:extLst>
                    <a:ext uri="{9D8B030D-6E8A-4147-A177-3AD203B41FA5}">
                      <a16:colId xmlns:a16="http://schemas.microsoft.com/office/drawing/2014/main" val="344559020"/>
                    </a:ext>
                  </a:extLst>
                </a:gridCol>
                <a:gridCol w="2113489">
                  <a:extLst>
                    <a:ext uri="{9D8B030D-6E8A-4147-A177-3AD203B41FA5}">
                      <a16:colId xmlns:a16="http://schemas.microsoft.com/office/drawing/2014/main" val="1222506003"/>
                    </a:ext>
                  </a:extLst>
                </a:gridCol>
              </a:tblGrid>
              <a:tr h="1957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157622"/>
                  </a:ext>
                </a:extLst>
              </a:tr>
              <a:tr h="3425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10.07.2023 - 10.07.2023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39689"/>
                  </a:ext>
                </a:extLst>
              </a:tr>
              <a:tr h="195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886078"/>
                  </a:ext>
                </a:extLst>
              </a:tr>
              <a:tr h="7830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46 945,00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318080"/>
                  </a:ext>
                </a:extLst>
              </a:tr>
              <a:tr h="19577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20 080,83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302766"/>
                  </a:ext>
                </a:extLst>
              </a:tr>
              <a:tr h="3425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35 955,72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102875"/>
                  </a:ext>
                </a:extLst>
              </a:tr>
              <a:tr h="19577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102 981,55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144133"/>
                  </a:ext>
                </a:extLst>
              </a:tr>
              <a:tr h="1957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734292"/>
                  </a:ext>
                </a:extLst>
              </a:tr>
              <a:tr h="1957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191389"/>
                  </a:ext>
                </a:extLst>
              </a:tr>
              <a:tr h="1957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004183"/>
                  </a:ext>
                </a:extLst>
              </a:tr>
              <a:tr h="1957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702796"/>
                  </a:ext>
                </a:extLst>
              </a:tr>
              <a:tr h="1957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972118"/>
                  </a:ext>
                </a:extLst>
              </a:tr>
              <a:tr h="3425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10.07.2023 - 10.07.2023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699262"/>
                  </a:ext>
                </a:extLst>
              </a:tr>
              <a:tr h="1957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05181"/>
                  </a:ext>
                </a:extLst>
              </a:tr>
              <a:tr h="7830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46 945,00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308272"/>
                  </a:ext>
                </a:extLst>
              </a:tr>
              <a:tr h="19577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20 080,83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567477"/>
                  </a:ext>
                </a:extLst>
              </a:tr>
              <a:tr h="3425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35 955,72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38773"/>
                  </a:ext>
                </a:extLst>
              </a:tr>
              <a:tr h="19577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102 981,55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414916"/>
                  </a:ext>
                </a:extLst>
              </a:tr>
              <a:tr h="1957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67356"/>
                  </a:ext>
                </a:extLst>
              </a:tr>
              <a:tr h="19577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181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367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2023-07-10T05:56:58Z</dcterms:created>
  <dcterms:modified xsi:type="dcterms:W3CDTF">2023-07-10T05:58:54Z</dcterms:modified>
</cp:coreProperties>
</file>