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DCC2-E0DB-4529-B118-3A8CE16E2985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A487-4AC2-4040-8B20-F6CEA3518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975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DCC2-E0DB-4529-B118-3A8CE16E2985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A487-4AC2-4040-8B20-F6CEA3518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238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DCC2-E0DB-4529-B118-3A8CE16E2985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A487-4AC2-4040-8B20-F6CEA3518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467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DCC2-E0DB-4529-B118-3A8CE16E2985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A487-4AC2-4040-8B20-F6CEA3518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559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DCC2-E0DB-4529-B118-3A8CE16E2985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A487-4AC2-4040-8B20-F6CEA3518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55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DCC2-E0DB-4529-B118-3A8CE16E2985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A487-4AC2-4040-8B20-F6CEA3518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550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DCC2-E0DB-4529-B118-3A8CE16E2985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A487-4AC2-4040-8B20-F6CEA3518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370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DCC2-E0DB-4529-B118-3A8CE16E2985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A487-4AC2-4040-8B20-F6CEA3518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087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DCC2-E0DB-4529-B118-3A8CE16E2985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A487-4AC2-4040-8B20-F6CEA3518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192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DCC2-E0DB-4529-B118-3A8CE16E2985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A487-4AC2-4040-8B20-F6CEA3518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463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DCC2-E0DB-4529-B118-3A8CE16E2985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A487-4AC2-4040-8B20-F6CEA3518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21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DDCC2-E0DB-4529-B118-3A8CE16E2985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3A487-4AC2-4040-8B20-F6CEA3518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0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424584"/>
              </p:ext>
            </p:extLst>
          </p:nvPr>
        </p:nvGraphicFramePr>
        <p:xfrm>
          <a:off x="1524000" y="1122363"/>
          <a:ext cx="9144000" cy="4346116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125482979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54375982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55455958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7287202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056079841"/>
                    </a:ext>
                  </a:extLst>
                </a:gridCol>
              </a:tblGrid>
              <a:tr h="187803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453379"/>
                  </a:ext>
                </a:extLst>
              </a:tr>
              <a:tr h="329599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05.07.2023 - 05.07.2023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5346047"/>
                  </a:ext>
                </a:extLst>
              </a:tr>
              <a:tr h="187803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513647"/>
                  </a:ext>
                </a:extLst>
              </a:tr>
              <a:tr h="18780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2 885,23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47931"/>
                  </a:ext>
                </a:extLst>
              </a:tr>
              <a:tr h="18780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18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Други разходи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15,00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388747"/>
                  </a:ext>
                </a:extLst>
              </a:tr>
              <a:tr h="32959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390,00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82114"/>
                  </a:ext>
                </a:extLst>
              </a:tr>
              <a:tr h="187803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11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3 290,23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160531"/>
                  </a:ext>
                </a:extLst>
              </a:tr>
              <a:tr h="1878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204962"/>
                  </a:ext>
                </a:extLst>
              </a:tr>
              <a:tr h="1878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219607"/>
                  </a:ext>
                </a:extLst>
              </a:tr>
              <a:tr h="1878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6070269"/>
                  </a:ext>
                </a:extLst>
              </a:tr>
              <a:tr h="1878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548271"/>
                  </a:ext>
                </a:extLst>
              </a:tr>
              <a:tr h="187803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088929"/>
                  </a:ext>
                </a:extLst>
              </a:tr>
              <a:tr h="329599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1000" dirty="0" smtClean="0">
                          <a:effectLst/>
                        </a:rPr>
                        <a:t>074 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05.07.2023 - 05.07.2023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83356"/>
                  </a:ext>
                </a:extLst>
              </a:tr>
              <a:tr h="187803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946924"/>
                  </a:ext>
                </a:extLst>
              </a:tr>
              <a:tr h="18780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2 885,23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890887"/>
                  </a:ext>
                </a:extLst>
              </a:tr>
              <a:tr h="18780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18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Други разходи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15,00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787601"/>
                  </a:ext>
                </a:extLst>
              </a:tr>
              <a:tr h="32959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390,00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657177"/>
                  </a:ext>
                </a:extLst>
              </a:tr>
              <a:tr h="187803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11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3 290,23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240809"/>
                  </a:ext>
                </a:extLst>
              </a:tr>
              <a:tr h="1878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92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191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110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2</cp:revision>
  <dcterms:created xsi:type="dcterms:W3CDTF">2023-07-05T07:19:48Z</dcterms:created>
  <dcterms:modified xsi:type="dcterms:W3CDTF">2023-07-05T07:21:05Z</dcterms:modified>
</cp:coreProperties>
</file>