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6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9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7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9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4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3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3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33D9-DE37-4821-9055-D7230FAEFDBB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83E1B-039E-4FDC-96C8-6402E10B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980712"/>
              </p:ext>
            </p:extLst>
          </p:nvPr>
        </p:nvGraphicFramePr>
        <p:xfrm>
          <a:off x="1524000" y="1122363"/>
          <a:ext cx="9144000" cy="4346116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9346916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986400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521191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958905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35136853"/>
                    </a:ext>
                  </a:extLst>
                </a:gridCol>
              </a:tblGrid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395011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04.07.2023 - 04.07.2023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465047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159906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1 666,77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72525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3 279,10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890975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510,00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514769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5 455,87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38296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687229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542673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545823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45136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116030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04.07.2023 - 04.07.2023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168300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16309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1 666,77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51968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3 279,10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646408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510,00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872048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5 455,87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12409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964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2023-07-04T08:04:13Z</dcterms:created>
  <dcterms:modified xsi:type="dcterms:W3CDTF">2023-07-04T08:05:11Z</dcterms:modified>
</cp:coreProperties>
</file>