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65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46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8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4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39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4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1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8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5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7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034DB-FB19-4286-B3E6-CB29670160CF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0A81B-55F3-44BC-988E-9863E7F61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681"/>
              </p:ext>
            </p:extLst>
          </p:nvPr>
        </p:nvGraphicFramePr>
        <p:xfrm>
          <a:off x="867265" y="575034"/>
          <a:ext cx="10492035" cy="5601924"/>
        </p:xfrm>
        <a:graphic>
          <a:graphicData uri="http://schemas.openxmlformats.org/drawingml/2006/table">
            <a:tbl>
              <a:tblPr/>
              <a:tblGrid>
                <a:gridCol w="2098407">
                  <a:extLst>
                    <a:ext uri="{9D8B030D-6E8A-4147-A177-3AD203B41FA5}">
                      <a16:colId xmlns:a16="http://schemas.microsoft.com/office/drawing/2014/main" val="1115000804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346591600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2201408406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3014498897"/>
                    </a:ext>
                  </a:extLst>
                </a:gridCol>
                <a:gridCol w="2098407">
                  <a:extLst>
                    <a:ext uri="{9D8B030D-6E8A-4147-A177-3AD203B41FA5}">
                      <a16:colId xmlns:a16="http://schemas.microsoft.com/office/drawing/2014/main" val="488046507"/>
                    </a:ext>
                  </a:extLst>
                </a:gridCol>
              </a:tblGrid>
              <a:tr h="2435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647390"/>
                  </a:ext>
                </a:extLst>
              </a:tr>
              <a:tr h="4262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30.06.2023 - 30.06.2023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546168"/>
                  </a:ext>
                </a:extLst>
              </a:tr>
              <a:tr h="2435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270919"/>
                  </a:ext>
                </a:extLst>
              </a:tr>
              <a:tr h="2435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2 768,51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53618"/>
                  </a:ext>
                </a:extLst>
              </a:tr>
              <a:tr h="2435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869789"/>
                  </a:ext>
                </a:extLst>
              </a:tr>
              <a:tr h="4262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682,00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225640"/>
                  </a:ext>
                </a:extLst>
              </a:tr>
              <a:tr h="24356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3 540,51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594452"/>
                  </a:ext>
                </a:extLst>
              </a:tr>
              <a:tr h="24356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636030"/>
                  </a:ext>
                </a:extLst>
              </a:tr>
              <a:tr h="24356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252067"/>
                  </a:ext>
                </a:extLst>
              </a:tr>
              <a:tr h="24356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466782"/>
                  </a:ext>
                </a:extLst>
              </a:tr>
              <a:tr h="24356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528132"/>
                  </a:ext>
                </a:extLst>
              </a:tr>
              <a:tr h="24356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196270"/>
                  </a:ext>
                </a:extLst>
              </a:tr>
              <a:tr h="4262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30.06.2023 - 30.06.2023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1460860"/>
                  </a:ext>
                </a:extLst>
              </a:tr>
              <a:tr h="24356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966421"/>
                  </a:ext>
                </a:extLst>
              </a:tr>
              <a:tr h="2435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2 768,51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15875"/>
                  </a:ext>
                </a:extLst>
              </a:tr>
              <a:tr h="24356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868451"/>
                  </a:ext>
                </a:extLst>
              </a:tr>
              <a:tr h="42623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682,00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345280"/>
                  </a:ext>
                </a:extLst>
              </a:tr>
              <a:tr h="24356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3 540,51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715575"/>
                  </a:ext>
                </a:extLst>
              </a:tr>
              <a:tr h="24356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676686"/>
                  </a:ext>
                </a:extLst>
              </a:tr>
              <a:tr h="24356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88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0148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2023-06-30T05:49:21Z</dcterms:created>
  <dcterms:modified xsi:type="dcterms:W3CDTF">2023-06-30T05:50:09Z</dcterms:modified>
</cp:coreProperties>
</file>