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1D7F-7087-4B73-8CE2-80AFFAB1B55C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B8B72-916A-48F3-9567-D804655AF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17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1D7F-7087-4B73-8CE2-80AFFAB1B55C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B8B72-916A-48F3-9567-D804655AF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29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1D7F-7087-4B73-8CE2-80AFFAB1B55C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B8B72-916A-48F3-9567-D804655AF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625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1D7F-7087-4B73-8CE2-80AFFAB1B55C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B8B72-916A-48F3-9567-D804655AF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30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1D7F-7087-4B73-8CE2-80AFFAB1B55C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B8B72-916A-48F3-9567-D804655AF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4149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1D7F-7087-4B73-8CE2-80AFFAB1B55C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B8B72-916A-48F3-9567-D804655AF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51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1D7F-7087-4B73-8CE2-80AFFAB1B55C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B8B72-916A-48F3-9567-D804655AF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51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1D7F-7087-4B73-8CE2-80AFFAB1B55C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B8B72-916A-48F3-9567-D804655AF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096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1D7F-7087-4B73-8CE2-80AFFAB1B55C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B8B72-916A-48F3-9567-D804655AF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351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1D7F-7087-4B73-8CE2-80AFFAB1B55C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B8B72-916A-48F3-9567-D804655AF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671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F1D7F-7087-4B73-8CE2-80AFFAB1B55C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B8B72-916A-48F3-9567-D804655AF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8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F1D7F-7087-4B73-8CE2-80AFFAB1B55C}" type="datetimeFigureOut">
              <a:rPr lang="en-US" smtClean="0"/>
              <a:t>6/29/2023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B8B72-916A-48F3-9567-D804655AF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081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712573"/>
              </p:ext>
            </p:extLst>
          </p:nvPr>
        </p:nvGraphicFramePr>
        <p:xfrm>
          <a:off x="848413" y="471335"/>
          <a:ext cx="10840825" cy="5777188"/>
        </p:xfrm>
        <a:graphic>
          <a:graphicData uri="http://schemas.openxmlformats.org/drawingml/2006/table">
            <a:tbl>
              <a:tblPr/>
              <a:tblGrid>
                <a:gridCol w="2168165">
                  <a:extLst>
                    <a:ext uri="{9D8B030D-6E8A-4147-A177-3AD203B41FA5}">
                      <a16:colId xmlns:a16="http://schemas.microsoft.com/office/drawing/2014/main" val="1149933758"/>
                    </a:ext>
                  </a:extLst>
                </a:gridCol>
                <a:gridCol w="2168165">
                  <a:extLst>
                    <a:ext uri="{9D8B030D-6E8A-4147-A177-3AD203B41FA5}">
                      <a16:colId xmlns:a16="http://schemas.microsoft.com/office/drawing/2014/main" val="2712216955"/>
                    </a:ext>
                  </a:extLst>
                </a:gridCol>
                <a:gridCol w="2168165">
                  <a:extLst>
                    <a:ext uri="{9D8B030D-6E8A-4147-A177-3AD203B41FA5}">
                      <a16:colId xmlns:a16="http://schemas.microsoft.com/office/drawing/2014/main" val="993816217"/>
                    </a:ext>
                  </a:extLst>
                </a:gridCol>
                <a:gridCol w="2168165">
                  <a:extLst>
                    <a:ext uri="{9D8B030D-6E8A-4147-A177-3AD203B41FA5}">
                      <a16:colId xmlns:a16="http://schemas.microsoft.com/office/drawing/2014/main" val="2164245451"/>
                    </a:ext>
                  </a:extLst>
                </a:gridCol>
                <a:gridCol w="2168165">
                  <a:extLst>
                    <a:ext uri="{9D8B030D-6E8A-4147-A177-3AD203B41FA5}">
                      <a16:colId xmlns:a16="http://schemas.microsoft.com/office/drawing/2014/main" val="3657968772"/>
                    </a:ext>
                  </a:extLst>
                </a:gridCol>
              </a:tblGrid>
              <a:tr h="23280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026673"/>
                  </a:ext>
                </a:extLst>
              </a:tr>
              <a:tr h="40910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29.06.2023 - 29.06.2023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4630753"/>
                  </a:ext>
                </a:extLst>
              </a:tr>
              <a:tr h="23280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393642"/>
                  </a:ext>
                </a:extLst>
              </a:tr>
              <a:tr h="93802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23 688,34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089495"/>
                  </a:ext>
                </a:extLst>
              </a:tr>
              <a:tr h="23280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3 003,60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875182"/>
                  </a:ext>
                </a:extLst>
              </a:tr>
              <a:tr h="23280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26 691,94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154583"/>
                  </a:ext>
                </a:extLst>
              </a:tr>
              <a:tr h="23280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422179"/>
                  </a:ext>
                </a:extLst>
              </a:tr>
              <a:tr h="23280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9990169"/>
                  </a:ext>
                </a:extLst>
              </a:tr>
              <a:tr h="23280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85857"/>
                  </a:ext>
                </a:extLst>
              </a:tr>
              <a:tr h="23280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8561699"/>
                  </a:ext>
                </a:extLst>
              </a:tr>
              <a:tr h="23280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333040"/>
                  </a:ext>
                </a:extLst>
              </a:tr>
              <a:tr h="23280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БАИ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29.06.2023 - 29.06.2023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7500178"/>
                  </a:ext>
                </a:extLst>
              </a:tr>
              <a:tr h="23280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32927"/>
                  </a:ext>
                </a:extLst>
              </a:tr>
              <a:tr h="938025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23 688,34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0293291"/>
                  </a:ext>
                </a:extLst>
              </a:tr>
              <a:tr h="23280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3 003,60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749261"/>
                  </a:ext>
                </a:extLst>
              </a:tr>
              <a:tr h="23280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26 691,94 лв.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949531"/>
                  </a:ext>
                </a:extLst>
              </a:tr>
              <a:tr h="232802">
                <a:tc gridSpan="5">
                  <a:txBody>
                    <a:bodyPr/>
                    <a:lstStyle/>
                    <a:p>
                      <a:r>
                        <a:rPr lang="en-US" sz="90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449117"/>
                  </a:ext>
                </a:extLst>
              </a:tr>
              <a:tr h="23280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43953" marR="43953" marT="21976" marB="2197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6116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3257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2023-06-29T05:38:08Z</dcterms:created>
  <dcterms:modified xsi:type="dcterms:W3CDTF">2023-06-29T05:38:57Z</dcterms:modified>
</cp:coreProperties>
</file>