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6137-6FE6-4C8B-BADD-56A107966666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5CC-C383-4061-89DF-E47B5ABE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8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6137-6FE6-4C8B-BADD-56A107966666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5CC-C383-4061-89DF-E47B5ABE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6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6137-6FE6-4C8B-BADD-56A107966666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5CC-C383-4061-89DF-E47B5ABE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7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6137-6FE6-4C8B-BADD-56A107966666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5CC-C383-4061-89DF-E47B5ABE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6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6137-6FE6-4C8B-BADD-56A107966666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5CC-C383-4061-89DF-E47B5ABE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4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6137-6FE6-4C8B-BADD-56A107966666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5CC-C383-4061-89DF-E47B5ABE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5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6137-6FE6-4C8B-BADD-56A107966666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5CC-C383-4061-89DF-E47B5ABE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9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6137-6FE6-4C8B-BADD-56A107966666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5CC-C383-4061-89DF-E47B5ABE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7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6137-6FE6-4C8B-BADD-56A107966666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5CC-C383-4061-89DF-E47B5ABE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6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6137-6FE6-4C8B-BADD-56A107966666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5CC-C383-4061-89DF-E47B5ABE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8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6137-6FE6-4C8B-BADD-56A107966666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5CC-C383-4061-89DF-E47B5ABE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14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56137-6FE6-4C8B-BADD-56A107966666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4D5CC-C383-4061-89DF-E47B5ABE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7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918666"/>
              </p:ext>
            </p:extLst>
          </p:nvPr>
        </p:nvGraphicFramePr>
        <p:xfrm>
          <a:off x="1018098" y="612734"/>
          <a:ext cx="10378910" cy="5873420"/>
        </p:xfrm>
        <a:graphic>
          <a:graphicData uri="http://schemas.openxmlformats.org/drawingml/2006/table">
            <a:tbl>
              <a:tblPr/>
              <a:tblGrid>
                <a:gridCol w="2075782">
                  <a:extLst>
                    <a:ext uri="{9D8B030D-6E8A-4147-A177-3AD203B41FA5}">
                      <a16:colId xmlns:a16="http://schemas.microsoft.com/office/drawing/2014/main" val="2723003731"/>
                    </a:ext>
                  </a:extLst>
                </a:gridCol>
                <a:gridCol w="2075782">
                  <a:extLst>
                    <a:ext uri="{9D8B030D-6E8A-4147-A177-3AD203B41FA5}">
                      <a16:colId xmlns:a16="http://schemas.microsoft.com/office/drawing/2014/main" val="290227489"/>
                    </a:ext>
                  </a:extLst>
                </a:gridCol>
                <a:gridCol w="2075782">
                  <a:extLst>
                    <a:ext uri="{9D8B030D-6E8A-4147-A177-3AD203B41FA5}">
                      <a16:colId xmlns:a16="http://schemas.microsoft.com/office/drawing/2014/main" val="2714266314"/>
                    </a:ext>
                  </a:extLst>
                </a:gridCol>
                <a:gridCol w="2075782">
                  <a:extLst>
                    <a:ext uri="{9D8B030D-6E8A-4147-A177-3AD203B41FA5}">
                      <a16:colId xmlns:a16="http://schemas.microsoft.com/office/drawing/2014/main" val="2075128682"/>
                    </a:ext>
                  </a:extLst>
                </a:gridCol>
                <a:gridCol w="2075782">
                  <a:extLst>
                    <a:ext uri="{9D8B030D-6E8A-4147-A177-3AD203B41FA5}">
                      <a16:colId xmlns:a16="http://schemas.microsoft.com/office/drawing/2014/main" val="2320432490"/>
                    </a:ext>
                  </a:extLst>
                </a:gridCol>
              </a:tblGrid>
              <a:tr h="15702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094545"/>
                  </a:ext>
                </a:extLst>
              </a:tr>
              <a:tr h="27505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28.06.2023 - 28.06.2023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319269"/>
                  </a:ext>
                </a:extLst>
              </a:tr>
              <a:tr h="15702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896429"/>
                  </a:ext>
                </a:extLst>
              </a:tr>
              <a:tr h="62913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2 775,00 лв.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48549"/>
                  </a:ext>
                </a:extLst>
              </a:tr>
              <a:tr h="15702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4 023,97 лв.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394619"/>
                  </a:ext>
                </a:extLst>
              </a:tr>
              <a:tr h="15702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30,00 лв.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741846"/>
                  </a:ext>
                </a:extLst>
              </a:tr>
              <a:tr h="27505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820,00 лв.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881084"/>
                  </a:ext>
                </a:extLst>
              </a:tr>
              <a:tr h="15702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19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7 648,97 лв.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285754"/>
                  </a:ext>
                </a:extLst>
              </a:tr>
              <a:tr h="15702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682085"/>
                  </a:ext>
                </a:extLst>
              </a:tr>
              <a:tr h="15702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229352"/>
                  </a:ext>
                </a:extLst>
              </a:tr>
              <a:tr h="15702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867134"/>
                  </a:ext>
                </a:extLst>
              </a:tr>
              <a:tr h="15702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58978"/>
                  </a:ext>
                </a:extLst>
              </a:tr>
              <a:tr h="15702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44204"/>
                  </a:ext>
                </a:extLst>
              </a:tr>
              <a:tr h="27505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28.06.2023 - 28.06.2023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705780"/>
                  </a:ext>
                </a:extLst>
              </a:tr>
              <a:tr h="15702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421105"/>
                  </a:ext>
                </a:extLst>
              </a:tr>
              <a:tr h="62913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2 775,00 лв.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359164"/>
                  </a:ext>
                </a:extLst>
              </a:tr>
              <a:tr h="15702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30,00 лв.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178339"/>
                  </a:ext>
                </a:extLst>
              </a:tr>
              <a:tr h="27505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820,00 лв.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451453"/>
                  </a:ext>
                </a:extLst>
              </a:tr>
              <a:tr h="15702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16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3 625,00 лв.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145247"/>
                  </a:ext>
                </a:extLst>
              </a:tr>
              <a:tr h="15702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895906"/>
                  </a:ext>
                </a:extLst>
              </a:tr>
              <a:tr h="15702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515441"/>
                  </a:ext>
                </a:extLst>
              </a:tr>
              <a:tr h="157029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БАИ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28.06.2023 - 28.06.2023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299421"/>
                  </a:ext>
                </a:extLst>
              </a:tr>
              <a:tr h="15702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486720"/>
                  </a:ext>
                </a:extLst>
              </a:tr>
              <a:tr h="15702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4 023,97 лв.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950754"/>
                  </a:ext>
                </a:extLst>
              </a:tr>
              <a:tr h="15702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4 023,97 лв.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003226"/>
                  </a:ext>
                </a:extLst>
              </a:tr>
              <a:tr h="15702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529741"/>
                  </a:ext>
                </a:extLst>
              </a:tr>
              <a:tr h="157029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0218" marR="30218" marT="15109" marB="151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565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905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163</Words>
  <Application>Microsoft Office PowerPoint</Application>
  <PresentationFormat>Widescreen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2023-06-28T05:45:45Z</dcterms:created>
  <dcterms:modified xsi:type="dcterms:W3CDTF">2023-06-28T05:47:01Z</dcterms:modified>
</cp:coreProperties>
</file>