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5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2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3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0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9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6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4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1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41BB0-8DB3-4CB1-B57A-A247A896B87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3C04-EE60-4298-B2D8-B27B6F6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327408"/>
              </p:ext>
            </p:extLst>
          </p:nvPr>
        </p:nvGraphicFramePr>
        <p:xfrm>
          <a:off x="848413" y="537322"/>
          <a:ext cx="10614580" cy="5835196"/>
        </p:xfrm>
        <a:graphic>
          <a:graphicData uri="http://schemas.openxmlformats.org/drawingml/2006/table">
            <a:tbl>
              <a:tblPr/>
              <a:tblGrid>
                <a:gridCol w="2122916">
                  <a:extLst>
                    <a:ext uri="{9D8B030D-6E8A-4147-A177-3AD203B41FA5}">
                      <a16:colId xmlns:a16="http://schemas.microsoft.com/office/drawing/2014/main" val="3115811771"/>
                    </a:ext>
                  </a:extLst>
                </a:gridCol>
                <a:gridCol w="2122916">
                  <a:extLst>
                    <a:ext uri="{9D8B030D-6E8A-4147-A177-3AD203B41FA5}">
                      <a16:colId xmlns:a16="http://schemas.microsoft.com/office/drawing/2014/main" val="3817920337"/>
                    </a:ext>
                  </a:extLst>
                </a:gridCol>
                <a:gridCol w="2122916">
                  <a:extLst>
                    <a:ext uri="{9D8B030D-6E8A-4147-A177-3AD203B41FA5}">
                      <a16:colId xmlns:a16="http://schemas.microsoft.com/office/drawing/2014/main" val="244167136"/>
                    </a:ext>
                  </a:extLst>
                </a:gridCol>
                <a:gridCol w="2122916">
                  <a:extLst>
                    <a:ext uri="{9D8B030D-6E8A-4147-A177-3AD203B41FA5}">
                      <a16:colId xmlns:a16="http://schemas.microsoft.com/office/drawing/2014/main" val="449885929"/>
                    </a:ext>
                  </a:extLst>
                </a:gridCol>
                <a:gridCol w="2122916">
                  <a:extLst>
                    <a:ext uri="{9D8B030D-6E8A-4147-A177-3AD203B41FA5}">
                      <a16:colId xmlns:a16="http://schemas.microsoft.com/office/drawing/2014/main" val="1067305647"/>
                    </a:ext>
                  </a:extLst>
                </a:gridCol>
              </a:tblGrid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94974"/>
                  </a:ext>
                </a:extLst>
              </a:tr>
              <a:tr h="3818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27.06.2023 - 27.06.2023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21912"/>
                  </a:ext>
                </a:extLst>
              </a:tr>
              <a:tr h="21538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698111"/>
                  </a:ext>
                </a:extLst>
              </a:tr>
              <a:tr h="2153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13 523,59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581933"/>
                  </a:ext>
                </a:extLst>
              </a:tr>
              <a:tr h="3818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33 933,24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06834"/>
                  </a:ext>
                </a:extLst>
              </a:tr>
              <a:tr h="21538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47 456,83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115935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30080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922180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52857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068776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163271"/>
                  </a:ext>
                </a:extLst>
              </a:tr>
              <a:tr h="3818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27.06.2023 - 27.06.2023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000841"/>
                  </a:ext>
                </a:extLst>
              </a:tr>
              <a:tr h="21538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726905"/>
                  </a:ext>
                </a:extLst>
              </a:tr>
              <a:tr h="2153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12 863,59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086546"/>
                  </a:ext>
                </a:extLst>
              </a:tr>
              <a:tr h="3818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33 933,24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58619"/>
                  </a:ext>
                </a:extLst>
              </a:tr>
              <a:tr h="21538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46 796,83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15201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19106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92468"/>
                  </a:ext>
                </a:extLst>
              </a:tr>
              <a:tr h="21538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( 0740010003 )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27.06.2023 - 27.06.2023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923958"/>
                  </a:ext>
                </a:extLst>
              </a:tr>
              <a:tr h="21538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8557"/>
                  </a:ext>
                </a:extLst>
              </a:tr>
              <a:tr h="2153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660,00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73998"/>
                  </a:ext>
                </a:extLst>
              </a:tr>
              <a:tr h="21538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660,00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58889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645614"/>
                  </a:ext>
                </a:extLst>
              </a:tr>
              <a:tr h="215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243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58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2023-06-27T05:44:52Z</dcterms:created>
  <dcterms:modified xsi:type="dcterms:W3CDTF">2023-06-27T05:45:49Z</dcterms:modified>
</cp:coreProperties>
</file>