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9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4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1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1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1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6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7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2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9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6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C0496-FA2F-4C86-8FFE-5608C3A86307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B0677-6DC2-4575-95F8-C87BBB694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2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40594"/>
              </p:ext>
            </p:extLst>
          </p:nvPr>
        </p:nvGraphicFramePr>
        <p:xfrm>
          <a:off x="1055802" y="424206"/>
          <a:ext cx="10718275" cy="5920038"/>
        </p:xfrm>
        <a:graphic>
          <a:graphicData uri="http://schemas.openxmlformats.org/drawingml/2006/table">
            <a:tbl>
              <a:tblPr/>
              <a:tblGrid>
                <a:gridCol w="2143655">
                  <a:extLst>
                    <a:ext uri="{9D8B030D-6E8A-4147-A177-3AD203B41FA5}">
                      <a16:colId xmlns:a16="http://schemas.microsoft.com/office/drawing/2014/main" val="2365906456"/>
                    </a:ext>
                  </a:extLst>
                </a:gridCol>
                <a:gridCol w="2143655">
                  <a:extLst>
                    <a:ext uri="{9D8B030D-6E8A-4147-A177-3AD203B41FA5}">
                      <a16:colId xmlns:a16="http://schemas.microsoft.com/office/drawing/2014/main" val="3416110674"/>
                    </a:ext>
                  </a:extLst>
                </a:gridCol>
                <a:gridCol w="2143655">
                  <a:extLst>
                    <a:ext uri="{9D8B030D-6E8A-4147-A177-3AD203B41FA5}">
                      <a16:colId xmlns:a16="http://schemas.microsoft.com/office/drawing/2014/main" val="2521788392"/>
                    </a:ext>
                  </a:extLst>
                </a:gridCol>
                <a:gridCol w="2143655">
                  <a:extLst>
                    <a:ext uri="{9D8B030D-6E8A-4147-A177-3AD203B41FA5}">
                      <a16:colId xmlns:a16="http://schemas.microsoft.com/office/drawing/2014/main" val="3346319252"/>
                    </a:ext>
                  </a:extLst>
                </a:gridCol>
                <a:gridCol w="2143655">
                  <a:extLst>
                    <a:ext uri="{9D8B030D-6E8A-4147-A177-3AD203B41FA5}">
                      <a16:colId xmlns:a16="http://schemas.microsoft.com/office/drawing/2014/main" val="2545287568"/>
                    </a:ext>
                  </a:extLst>
                </a:gridCol>
              </a:tblGrid>
              <a:tr h="2044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078182"/>
                  </a:ext>
                </a:extLst>
              </a:tr>
              <a:tr h="36443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26.06.2023 - 26.06.2023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144886"/>
                  </a:ext>
                </a:extLst>
              </a:tr>
              <a:tr h="204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089139"/>
                  </a:ext>
                </a:extLst>
              </a:tr>
              <a:tr h="11642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807 686,11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020100"/>
                  </a:ext>
                </a:extLst>
              </a:tr>
              <a:tr h="204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79,25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916876"/>
                  </a:ext>
                </a:extLst>
              </a:tr>
              <a:tr h="204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807 765,36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85745"/>
                  </a:ext>
                </a:extLst>
              </a:tr>
              <a:tr h="204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678934"/>
                  </a:ext>
                </a:extLst>
              </a:tr>
              <a:tr h="204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041195"/>
                  </a:ext>
                </a:extLst>
              </a:tr>
              <a:tr h="204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177055"/>
                  </a:ext>
                </a:extLst>
              </a:tr>
              <a:tr h="204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27243"/>
                  </a:ext>
                </a:extLst>
              </a:tr>
              <a:tr h="2044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590844"/>
                  </a:ext>
                </a:extLst>
              </a:tr>
              <a:tr h="36443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26.06.2023 - 26.06.2023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687843"/>
                  </a:ext>
                </a:extLst>
              </a:tr>
              <a:tr h="204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822828"/>
                  </a:ext>
                </a:extLst>
              </a:tr>
              <a:tr h="11642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807 686,11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9211"/>
                  </a:ext>
                </a:extLst>
              </a:tr>
              <a:tr h="204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79,25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826649"/>
                  </a:ext>
                </a:extLst>
              </a:tr>
              <a:tr h="204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807 765,36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882827"/>
                  </a:ext>
                </a:extLst>
              </a:tr>
              <a:tr h="204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51178"/>
                  </a:ext>
                </a:extLst>
              </a:tr>
              <a:tr h="204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76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323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2023-06-26T05:54:27Z</dcterms:created>
  <dcterms:modified xsi:type="dcterms:W3CDTF">2023-06-26T05:55:20Z</dcterms:modified>
</cp:coreProperties>
</file>