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0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4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7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9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7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7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1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1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1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1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674A3-4F45-48EE-80E7-289B56A9B848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B36F2-D5CC-4D7A-8D7C-28EA1D63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6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131075"/>
              </p:ext>
            </p:extLst>
          </p:nvPr>
        </p:nvGraphicFramePr>
        <p:xfrm>
          <a:off x="876693" y="443066"/>
          <a:ext cx="10850250" cy="5994998"/>
        </p:xfrm>
        <a:graphic>
          <a:graphicData uri="http://schemas.openxmlformats.org/drawingml/2006/table">
            <a:tbl>
              <a:tblPr/>
              <a:tblGrid>
                <a:gridCol w="2170050">
                  <a:extLst>
                    <a:ext uri="{9D8B030D-6E8A-4147-A177-3AD203B41FA5}">
                      <a16:colId xmlns:a16="http://schemas.microsoft.com/office/drawing/2014/main" val="904478629"/>
                    </a:ext>
                  </a:extLst>
                </a:gridCol>
                <a:gridCol w="2170050">
                  <a:extLst>
                    <a:ext uri="{9D8B030D-6E8A-4147-A177-3AD203B41FA5}">
                      <a16:colId xmlns:a16="http://schemas.microsoft.com/office/drawing/2014/main" val="1193236042"/>
                    </a:ext>
                  </a:extLst>
                </a:gridCol>
                <a:gridCol w="2170050">
                  <a:extLst>
                    <a:ext uri="{9D8B030D-6E8A-4147-A177-3AD203B41FA5}">
                      <a16:colId xmlns:a16="http://schemas.microsoft.com/office/drawing/2014/main" val="4218417451"/>
                    </a:ext>
                  </a:extLst>
                </a:gridCol>
                <a:gridCol w="2170050">
                  <a:extLst>
                    <a:ext uri="{9D8B030D-6E8A-4147-A177-3AD203B41FA5}">
                      <a16:colId xmlns:a16="http://schemas.microsoft.com/office/drawing/2014/main" val="4182451721"/>
                    </a:ext>
                  </a:extLst>
                </a:gridCol>
                <a:gridCol w="2170050">
                  <a:extLst>
                    <a:ext uri="{9D8B030D-6E8A-4147-A177-3AD203B41FA5}">
                      <a16:colId xmlns:a16="http://schemas.microsoft.com/office/drawing/2014/main" val="3246621429"/>
                    </a:ext>
                  </a:extLst>
                </a:gridCol>
              </a:tblGrid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54013"/>
                  </a:ext>
                </a:extLst>
              </a:tr>
              <a:tr h="27459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23.06.2023 - 23.06.2023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057637"/>
                  </a:ext>
                </a:extLst>
              </a:tr>
              <a:tr h="15631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6951"/>
                  </a:ext>
                </a:extLst>
              </a:tr>
              <a:tr h="8659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46 154,07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969278"/>
                  </a:ext>
                </a:extLst>
              </a:tr>
              <a:tr h="156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780,00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094084"/>
                  </a:ext>
                </a:extLst>
              </a:tr>
              <a:tr h="27459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6 126,28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261559"/>
                  </a:ext>
                </a:extLst>
              </a:tr>
              <a:tr h="15631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53 060,35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299848"/>
                  </a:ext>
                </a:extLst>
              </a:tr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165790"/>
                  </a:ext>
                </a:extLst>
              </a:tr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783372"/>
                  </a:ext>
                </a:extLst>
              </a:tr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073064"/>
                  </a:ext>
                </a:extLst>
              </a:tr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955606"/>
                  </a:ext>
                </a:extLst>
              </a:tr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317205"/>
                  </a:ext>
                </a:extLst>
              </a:tr>
              <a:tr h="27459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23.06.2023 - 23.06.2023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886459"/>
                  </a:ext>
                </a:extLst>
              </a:tr>
              <a:tr h="15631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012200"/>
                  </a:ext>
                </a:extLst>
              </a:tr>
              <a:tr h="156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780,00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108026"/>
                  </a:ext>
                </a:extLst>
              </a:tr>
              <a:tr h="27459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6 126,28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569227"/>
                  </a:ext>
                </a:extLst>
              </a:tr>
              <a:tr h="15631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6 906,28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195848"/>
                  </a:ext>
                </a:extLst>
              </a:tr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072791"/>
                  </a:ext>
                </a:extLst>
              </a:tr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21044"/>
                  </a:ext>
                </a:extLst>
              </a:tr>
              <a:tr h="15631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( 0740020001 )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23.06.2023 - 23.06.2023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004711"/>
                  </a:ext>
                </a:extLst>
              </a:tr>
              <a:tr h="15631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479284"/>
                  </a:ext>
                </a:extLst>
              </a:tr>
              <a:tr h="8659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46 154,07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071554"/>
                  </a:ext>
                </a:extLst>
              </a:tr>
              <a:tr h="15631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46 154,07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661975"/>
                  </a:ext>
                </a:extLst>
              </a:tr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816958"/>
                  </a:ext>
                </a:extLst>
              </a:tr>
              <a:tr h="1563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110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7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2023-06-23T05:35:28Z</dcterms:created>
  <dcterms:modified xsi:type="dcterms:W3CDTF">2023-06-23T05:36:35Z</dcterms:modified>
</cp:coreProperties>
</file>