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DCEBB-63DB-440A-9D8A-7FFF770ECC84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3686-9C02-4D42-9E69-F547E4FCD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47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DCEBB-63DB-440A-9D8A-7FFF770ECC84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3686-9C02-4D42-9E69-F547E4FCD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33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DCEBB-63DB-440A-9D8A-7FFF770ECC84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3686-9C02-4D42-9E69-F547E4FCD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62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DCEBB-63DB-440A-9D8A-7FFF770ECC84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3686-9C02-4D42-9E69-F547E4FCD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100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DCEBB-63DB-440A-9D8A-7FFF770ECC84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3686-9C02-4D42-9E69-F547E4FCD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71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DCEBB-63DB-440A-9D8A-7FFF770ECC84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3686-9C02-4D42-9E69-F547E4FCD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371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DCEBB-63DB-440A-9D8A-7FFF770ECC84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3686-9C02-4D42-9E69-F547E4FCD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46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DCEBB-63DB-440A-9D8A-7FFF770ECC84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3686-9C02-4D42-9E69-F547E4FCD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747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DCEBB-63DB-440A-9D8A-7FFF770ECC84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3686-9C02-4D42-9E69-F547E4FCD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54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DCEBB-63DB-440A-9D8A-7FFF770ECC84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3686-9C02-4D42-9E69-F547E4FCD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84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DCEBB-63DB-440A-9D8A-7FFF770ECC84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3686-9C02-4D42-9E69-F547E4FCD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75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DCEBB-63DB-440A-9D8A-7FFF770ECC84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93686-9C02-4D42-9E69-F547E4FCD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9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561622"/>
              </p:ext>
            </p:extLst>
          </p:nvPr>
        </p:nvGraphicFramePr>
        <p:xfrm>
          <a:off x="999240" y="688156"/>
          <a:ext cx="10859680" cy="5488808"/>
        </p:xfrm>
        <a:graphic>
          <a:graphicData uri="http://schemas.openxmlformats.org/drawingml/2006/table">
            <a:tbl>
              <a:tblPr/>
              <a:tblGrid>
                <a:gridCol w="2171936">
                  <a:extLst>
                    <a:ext uri="{9D8B030D-6E8A-4147-A177-3AD203B41FA5}">
                      <a16:colId xmlns:a16="http://schemas.microsoft.com/office/drawing/2014/main" val="3528258795"/>
                    </a:ext>
                  </a:extLst>
                </a:gridCol>
                <a:gridCol w="2171936">
                  <a:extLst>
                    <a:ext uri="{9D8B030D-6E8A-4147-A177-3AD203B41FA5}">
                      <a16:colId xmlns:a16="http://schemas.microsoft.com/office/drawing/2014/main" val="3297416143"/>
                    </a:ext>
                  </a:extLst>
                </a:gridCol>
                <a:gridCol w="2171936">
                  <a:extLst>
                    <a:ext uri="{9D8B030D-6E8A-4147-A177-3AD203B41FA5}">
                      <a16:colId xmlns:a16="http://schemas.microsoft.com/office/drawing/2014/main" val="939746578"/>
                    </a:ext>
                  </a:extLst>
                </a:gridCol>
                <a:gridCol w="2171936">
                  <a:extLst>
                    <a:ext uri="{9D8B030D-6E8A-4147-A177-3AD203B41FA5}">
                      <a16:colId xmlns:a16="http://schemas.microsoft.com/office/drawing/2014/main" val="3039382762"/>
                    </a:ext>
                  </a:extLst>
                </a:gridCol>
                <a:gridCol w="2171936">
                  <a:extLst>
                    <a:ext uri="{9D8B030D-6E8A-4147-A177-3AD203B41FA5}">
                      <a16:colId xmlns:a16="http://schemas.microsoft.com/office/drawing/2014/main" val="2597068079"/>
                    </a:ext>
                  </a:extLst>
                </a:gridCol>
              </a:tblGrid>
              <a:tr h="23864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643166"/>
                  </a:ext>
                </a:extLst>
              </a:tr>
              <a:tr h="41762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22.06.2023 - 22.06.2023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559098"/>
                  </a:ext>
                </a:extLst>
              </a:tr>
              <a:tr h="23864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278267"/>
                  </a:ext>
                </a:extLst>
              </a:tr>
              <a:tr h="23864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5 175,29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683873"/>
                  </a:ext>
                </a:extLst>
              </a:tr>
              <a:tr h="23864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1 700,00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749935"/>
                  </a:ext>
                </a:extLst>
              </a:tr>
              <a:tr h="41762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3 272,94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226406"/>
                  </a:ext>
                </a:extLst>
              </a:tr>
              <a:tr h="23864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10 148,23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484736"/>
                  </a:ext>
                </a:extLst>
              </a:tr>
              <a:tr h="23864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625673"/>
                  </a:ext>
                </a:extLst>
              </a:tr>
              <a:tr h="23864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505009"/>
                  </a:ext>
                </a:extLst>
              </a:tr>
              <a:tr h="23864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292675"/>
                  </a:ext>
                </a:extLst>
              </a:tr>
              <a:tr h="23864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299584"/>
                  </a:ext>
                </a:extLst>
              </a:tr>
              <a:tr h="23864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502887"/>
                  </a:ext>
                </a:extLst>
              </a:tr>
              <a:tr h="41762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22.06.2023 - 22.06.2023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861914"/>
                  </a:ext>
                </a:extLst>
              </a:tr>
              <a:tr h="23864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672002"/>
                  </a:ext>
                </a:extLst>
              </a:tr>
              <a:tr h="23864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5 175,29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181540"/>
                  </a:ext>
                </a:extLst>
              </a:tr>
              <a:tr h="23864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1 700,00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601899"/>
                  </a:ext>
                </a:extLst>
              </a:tr>
              <a:tr h="41762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3 272,94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914228"/>
                  </a:ext>
                </a:extLst>
              </a:tr>
              <a:tr h="23864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10 148,23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49544"/>
                  </a:ext>
                </a:extLst>
              </a:tr>
              <a:tr h="23864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005029"/>
                  </a:ext>
                </a:extLst>
              </a:tr>
              <a:tr h="23864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926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646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107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2023-06-22T05:56:36Z</dcterms:created>
  <dcterms:modified xsi:type="dcterms:W3CDTF">2023-06-22T05:59:27Z</dcterms:modified>
</cp:coreProperties>
</file>