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ED89-5B29-4D54-9EB0-CE5029508312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6C22-BC94-4768-B87F-6D8FA1C2B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262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ED89-5B29-4D54-9EB0-CE5029508312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6C22-BC94-4768-B87F-6D8FA1C2B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16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ED89-5B29-4D54-9EB0-CE5029508312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6C22-BC94-4768-B87F-6D8FA1C2B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15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ED89-5B29-4D54-9EB0-CE5029508312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6C22-BC94-4768-B87F-6D8FA1C2B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10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ED89-5B29-4D54-9EB0-CE5029508312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6C22-BC94-4768-B87F-6D8FA1C2B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580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ED89-5B29-4D54-9EB0-CE5029508312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6C22-BC94-4768-B87F-6D8FA1C2B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48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ED89-5B29-4D54-9EB0-CE5029508312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6C22-BC94-4768-B87F-6D8FA1C2B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601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ED89-5B29-4D54-9EB0-CE5029508312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6C22-BC94-4768-B87F-6D8FA1C2B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62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ED89-5B29-4D54-9EB0-CE5029508312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6C22-BC94-4768-B87F-6D8FA1C2B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620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ED89-5B29-4D54-9EB0-CE5029508312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6C22-BC94-4768-B87F-6D8FA1C2B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328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ED89-5B29-4D54-9EB0-CE5029508312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6C22-BC94-4768-B87F-6D8FA1C2B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416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FED89-5B29-4D54-9EB0-CE5029508312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A6C22-BC94-4768-B87F-6D8FA1C2B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78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287769"/>
              </p:ext>
            </p:extLst>
          </p:nvPr>
        </p:nvGraphicFramePr>
        <p:xfrm>
          <a:off x="1093507" y="443073"/>
          <a:ext cx="10586305" cy="6255664"/>
        </p:xfrm>
        <a:graphic>
          <a:graphicData uri="http://schemas.openxmlformats.org/drawingml/2006/table">
            <a:tbl>
              <a:tblPr/>
              <a:tblGrid>
                <a:gridCol w="2117261">
                  <a:extLst>
                    <a:ext uri="{9D8B030D-6E8A-4147-A177-3AD203B41FA5}">
                      <a16:colId xmlns:a16="http://schemas.microsoft.com/office/drawing/2014/main" val="2852223231"/>
                    </a:ext>
                  </a:extLst>
                </a:gridCol>
                <a:gridCol w="2117261">
                  <a:extLst>
                    <a:ext uri="{9D8B030D-6E8A-4147-A177-3AD203B41FA5}">
                      <a16:colId xmlns:a16="http://schemas.microsoft.com/office/drawing/2014/main" val="1306564058"/>
                    </a:ext>
                  </a:extLst>
                </a:gridCol>
                <a:gridCol w="2117261">
                  <a:extLst>
                    <a:ext uri="{9D8B030D-6E8A-4147-A177-3AD203B41FA5}">
                      <a16:colId xmlns:a16="http://schemas.microsoft.com/office/drawing/2014/main" val="4123704373"/>
                    </a:ext>
                  </a:extLst>
                </a:gridCol>
                <a:gridCol w="2117261">
                  <a:extLst>
                    <a:ext uri="{9D8B030D-6E8A-4147-A177-3AD203B41FA5}">
                      <a16:colId xmlns:a16="http://schemas.microsoft.com/office/drawing/2014/main" val="1933201374"/>
                    </a:ext>
                  </a:extLst>
                </a:gridCol>
                <a:gridCol w="2117261">
                  <a:extLst>
                    <a:ext uri="{9D8B030D-6E8A-4147-A177-3AD203B41FA5}">
                      <a16:colId xmlns:a16="http://schemas.microsoft.com/office/drawing/2014/main" val="2811280011"/>
                    </a:ext>
                  </a:extLst>
                </a:gridCol>
              </a:tblGrid>
              <a:tr h="15908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201085"/>
                  </a:ext>
                </a:extLst>
              </a:tr>
              <a:tr h="24031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21.06.2023 - 21.06.2023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931062"/>
                  </a:ext>
                </a:extLst>
              </a:tr>
              <a:tr h="15908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598131"/>
                  </a:ext>
                </a:extLst>
              </a:tr>
              <a:tr h="75526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253,24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296287"/>
                  </a:ext>
                </a:extLst>
              </a:tr>
              <a:tr h="15908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4 272,47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129447"/>
                  </a:ext>
                </a:extLst>
              </a:tr>
              <a:tr h="15908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170,00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936174"/>
                  </a:ext>
                </a:extLst>
              </a:tr>
              <a:tr h="15908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4 695,71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222426"/>
                  </a:ext>
                </a:extLst>
              </a:tr>
              <a:tr h="15908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406174"/>
                  </a:ext>
                </a:extLst>
              </a:tr>
              <a:tr h="15908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7785473"/>
                  </a:ext>
                </a:extLst>
              </a:tr>
              <a:tr h="15908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406821"/>
                  </a:ext>
                </a:extLst>
              </a:tr>
              <a:tr h="15908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6570664"/>
                  </a:ext>
                </a:extLst>
              </a:tr>
              <a:tr h="15908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50497"/>
                  </a:ext>
                </a:extLst>
              </a:tr>
              <a:tr h="24031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21.06.2023 - 21.06.2023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64418"/>
                  </a:ext>
                </a:extLst>
              </a:tr>
              <a:tr h="15908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432791"/>
                  </a:ext>
                </a:extLst>
              </a:tr>
              <a:tr h="15908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170,00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642196"/>
                  </a:ext>
                </a:extLst>
              </a:tr>
              <a:tr h="15908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170,00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377116"/>
                  </a:ext>
                </a:extLst>
              </a:tr>
              <a:tr h="15908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586288"/>
                  </a:ext>
                </a:extLst>
              </a:tr>
              <a:tr h="15908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143419"/>
                  </a:ext>
                </a:extLst>
              </a:tr>
              <a:tr h="15908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БАИ ( 0740010003 )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21.06.2023 - 21.06.2023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3023727"/>
                  </a:ext>
                </a:extLst>
              </a:tr>
              <a:tr h="15908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096741"/>
                  </a:ext>
                </a:extLst>
              </a:tr>
              <a:tr h="15908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4 272,47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06217"/>
                  </a:ext>
                </a:extLst>
              </a:tr>
              <a:tr h="15908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4 272,47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228829"/>
                  </a:ext>
                </a:extLst>
              </a:tr>
              <a:tr h="15908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7849269"/>
                  </a:ext>
                </a:extLst>
              </a:tr>
              <a:tr h="15908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537271"/>
                  </a:ext>
                </a:extLst>
              </a:tr>
              <a:tr h="15908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( 0740020001 )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21.06.2023 - 21.06.2023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754788"/>
                  </a:ext>
                </a:extLst>
              </a:tr>
              <a:tr h="15908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219933"/>
                  </a:ext>
                </a:extLst>
              </a:tr>
              <a:tr h="75526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253,24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404361"/>
                  </a:ext>
                </a:extLst>
              </a:tr>
              <a:tr h="15908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253,24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46544"/>
                  </a:ext>
                </a:extLst>
              </a:tr>
              <a:tr h="15908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9946787"/>
                  </a:ext>
                </a:extLst>
              </a:tr>
              <a:tr h="15908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009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7893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161</Words>
  <Application>Microsoft Office PowerPoint</Application>
  <PresentationFormat>Widescreen</PresentationFormat>
  <Paragraphs>72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2023-06-21T05:38:38Z</dcterms:created>
  <dcterms:modified xsi:type="dcterms:W3CDTF">2023-06-21T05:40:02Z</dcterms:modified>
</cp:coreProperties>
</file>