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5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8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2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0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0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4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8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6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8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AC27-0098-49B3-93A2-CD87AC75A24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E2B29-CB76-4F79-8031-2B6B13AF2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6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98572"/>
              </p:ext>
            </p:extLst>
          </p:nvPr>
        </p:nvGraphicFramePr>
        <p:xfrm>
          <a:off x="810702" y="527900"/>
          <a:ext cx="10727705" cy="5649056"/>
        </p:xfrm>
        <a:graphic>
          <a:graphicData uri="http://schemas.openxmlformats.org/drawingml/2006/table">
            <a:tbl>
              <a:tblPr/>
              <a:tblGrid>
                <a:gridCol w="2145541">
                  <a:extLst>
                    <a:ext uri="{9D8B030D-6E8A-4147-A177-3AD203B41FA5}">
                      <a16:colId xmlns:a16="http://schemas.microsoft.com/office/drawing/2014/main" val="2099281957"/>
                    </a:ext>
                  </a:extLst>
                </a:gridCol>
                <a:gridCol w="2145541">
                  <a:extLst>
                    <a:ext uri="{9D8B030D-6E8A-4147-A177-3AD203B41FA5}">
                      <a16:colId xmlns:a16="http://schemas.microsoft.com/office/drawing/2014/main" val="723484648"/>
                    </a:ext>
                  </a:extLst>
                </a:gridCol>
                <a:gridCol w="2145541">
                  <a:extLst>
                    <a:ext uri="{9D8B030D-6E8A-4147-A177-3AD203B41FA5}">
                      <a16:colId xmlns:a16="http://schemas.microsoft.com/office/drawing/2014/main" val="3957033806"/>
                    </a:ext>
                  </a:extLst>
                </a:gridCol>
                <a:gridCol w="2145541">
                  <a:extLst>
                    <a:ext uri="{9D8B030D-6E8A-4147-A177-3AD203B41FA5}">
                      <a16:colId xmlns:a16="http://schemas.microsoft.com/office/drawing/2014/main" val="118526757"/>
                    </a:ext>
                  </a:extLst>
                </a:gridCol>
                <a:gridCol w="2145541">
                  <a:extLst>
                    <a:ext uri="{9D8B030D-6E8A-4147-A177-3AD203B41FA5}">
                      <a16:colId xmlns:a16="http://schemas.microsoft.com/office/drawing/2014/main" val="1939785376"/>
                    </a:ext>
                  </a:extLst>
                </a:gridCol>
              </a:tblGrid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763273"/>
                  </a:ext>
                </a:extLst>
              </a:tr>
              <a:tr h="3241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20.06.2023 - 20.06.2023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635065"/>
                  </a:ext>
                </a:extLst>
              </a:tr>
              <a:tr h="1852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867142"/>
                  </a:ext>
                </a:extLst>
              </a:tr>
              <a:tr h="1852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16 522,01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64968"/>
                  </a:ext>
                </a:extLst>
              </a:tr>
              <a:tr h="8797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3 345,00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708483"/>
                  </a:ext>
                </a:extLst>
              </a:tr>
              <a:tr h="32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5 726,57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23232"/>
                  </a:ext>
                </a:extLst>
              </a:tr>
              <a:tr h="18521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25 593,58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19319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76611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446945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57346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694625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716703"/>
                  </a:ext>
                </a:extLst>
              </a:tr>
              <a:tr h="32412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20.06.2023 - 20.06.2023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292305"/>
                  </a:ext>
                </a:extLst>
              </a:tr>
              <a:tr h="18521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914843"/>
                  </a:ext>
                </a:extLst>
              </a:tr>
              <a:tr h="18521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16 522,01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61730"/>
                  </a:ext>
                </a:extLst>
              </a:tr>
              <a:tr h="8797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50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3 345,00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63026"/>
                  </a:ext>
                </a:extLst>
              </a:tr>
              <a:tr h="32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5 726,57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318036"/>
                  </a:ext>
                </a:extLst>
              </a:tr>
              <a:tr h="18521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25 593,58 лв.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764354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49986"/>
                  </a:ext>
                </a:extLst>
              </a:tr>
              <a:tr h="1852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5667" marR="35667" marT="17833" marB="178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163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230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2023-06-20T05:51:19Z</dcterms:created>
  <dcterms:modified xsi:type="dcterms:W3CDTF">2023-06-20T05:52:19Z</dcterms:modified>
</cp:coreProperties>
</file>