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4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3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1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6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1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2C1D5-1016-4E7B-9B8E-A5C7AEE915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0142-3D63-41D4-8523-1A19661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537155"/>
              </p:ext>
            </p:extLst>
          </p:nvPr>
        </p:nvGraphicFramePr>
        <p:xfrm>
          <a:off x="641022" y="565608"/>
          <a:ext cx="10821970" cy="5611356"/>
        </p:xfrm>
        <a:graphic>
          <a:graphicData uri="http://schemas.openxmlformats.org/drawingml/2006/table">
            <a:tbl>
              <a:tblPr/>
              <a:tblGrid>
                <a:gridCol w="2164394">
                  <a:extLst>
                    <a:ext uri="{9D8B030D-6E8A-4147-A177-3AD203B41FA5}">
                      <a16:colId xmlns:a16="http://schemas.microsoft.com/office/drawing/2014/main" val="487437887"/>
                    </a:ext>
                  </a:extLst>
                </a:gridCol>
                <a:gridCol w="2164394">
                  <a:extLst>
                    <a:ext uri="{9D8B030D-6E8A-4147-A177-3AD203B41FA5}">
                      <a16:colId xmlns:a16="http://schemas.microsoft.com/office/drawing/2014/main" val="1499555265"/>
                    </a:ext>
                  </a:extLst>
                </a:gridCol>
                <a:gridCol w="2164394">
                  <a:extLst>
                    <a:ext uri="{9D8B030D-6E8A-4147-A177-3AD203B41FA5}">
                      <a16:colId xmlns:a16="http://schemas.microsoft.com/office/drawing/2014/main" val="2744506211"/>
                    </a:ext>
                  </a:extLst>
                </a:gridCol>
                <a:gridCol w="2164394">
                  <a:extLst>
                    <a:ext uri="{9D8B030D-6E8A-4147-A177-3AD203B41FA5}">
                      <a16:colId xmlns:a16="http://schemas.microsoft.com/office/drawing/2014/main" val="3452775817"/>
                    </a:ext>
                  </a:extLst>
                </a:gridCol>
                <a:gridCol w="2164394">
                  <a:extLst>
                    <a:ext uri="{9D8B030D-6E8A-4147-A177-3AD203B41FA5}">
                      <a16:colId xmlns:a16="http://schemas.microsoft.com/office/drawing/2014/main" val="2994222085"/>
                    </a:ext>
                  </a:extLst>
                </a:gridCol>
              </a:tblGrid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949328"/>
                  </a:ext>
                </a:extLst>
              </a:tr>
              <a:tr h="4269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16.06.2023 - 16.06.2023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013725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17851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14 006,80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597670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92682"/>
                  </a:ext>
                </a:extLst>
              </a:tr>
              <a:tr h="4269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3 065,49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44562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17 202,29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66293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67727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86568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69995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56109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641792"/>
                  </a:ext>
                </a:extLst>
              </a:tr>
              <a:tr h="4269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16.06.2023 - 16.06.2023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36331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37714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14 006,80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49501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96240"/>
                  </a:ext>
                </a:extLst>
              </a:tr>
              <a:tr h="4269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3 065,49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44009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17 202,29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43385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690403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6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593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2023-06-16T05:53:49Z</dcterms:created>
  <dcterms:modified xsi:type="dcterms:W3CDTF">2023-06-16T05:55:01Z</dcterms:modified>
</cp:coreProperties>
</file>