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7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35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5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59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81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3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6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8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5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F6B9-A913-4052-971C-1F11CD244B45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6494D-F4AE-4F5E-A018-5FA96992C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33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198118"/>
              </p:ext>
            </p:extLst>
          </p:nvPr>
        </p:nvGraphicFramePr>
        <p:xfrm>
          <a:off x="471341" y="207382"/>
          <a:ext cx="11274460" cy="6573719"/>
        </p:xfrm>
        <a:graphic>
          <a:graphicData uri="http://schemas.openxmlformats.org/drawingml/2006/table">
            <a:tbl>
              <a:tblPr/>
              <a:tblGrid>
                <a:gridCol w="2254892">
                  <a:extLst>
                    <a:ext uri="{9D8B030D-6E8A-4147-A177-3AD203B41FA5}">
                      <a16:colId xmlns:a16="http://schemas.microsoft.com/office/drawing/2014/main" val="277002732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1541014896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2007202724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2931089832"/>
                    </a:ext>
                  </a:extLst>
                </a:gridCol>
                <a:gridCol w="2254892">
                  <a:extLst>
                    <a:ext uri="{9D8B030D-6E8A-4147-A177-3AD203B41FA5}">
                      <a16:colId xmlns:a16="http://schemas.microsoft.com/office/drawing/2014/main" val="2850891626"/>
                    </a:ext>
                  </a:extLst>
                </a:gridCol>
              </a:tblGrid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9532152"/>
                  </a:ext>
                </a:extLst>
              </a:tr>
              <a:tr h="1973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15.06.2023 - 15.06.2023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966789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12690"/>
                  </a:ext>
                </a:extLst>
              </a:tr>
              <a:tr h="6202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50 988,23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65558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4 002,54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938627"/>
                  </a:ext>
                </a:extLst>
              </a:tr>
              <a:tr h="14791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54 990,77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71866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81587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91707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35062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716590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430404"/>
                  </a:ext>
                </a:extLst>
              </a:tr>
              <a:tr h="1973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15.06.2023 - 15.06.2023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13972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391805"/>
                  </a:ext>
                </a:extLst>
              </a:tr>
              <a:tr h="6202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46 945,00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678736"/>
                  </a:ext>
                </a:extLst>
              </a:tr>
              <a:tr h="14791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46 945,00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514961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082406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098193"/>
                  </a:ext>
                </a:extLst>
              </a:tr>
              <a:tr h="14791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15.06.2023 - 15.06.2023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080611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354790"/>
                  </a:ext>
                </a:extLst>
              </a:tr>
              <a:tr h="6202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3 790,00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619704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3 822,54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214805"/>
                  </a:ext>
                </a:extLst>
              </a:tr>
              <a:tr h="14791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7 612,54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561230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713255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179296"/>
                  </a:ext>
                </a:extLst>
              </a:tr>
              <a:tr h="14791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( 0740020001 )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15.06.2023 - 15.06.2023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351097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328603"/>
                  </a:ext>
                </a:extLst>
              </a:tr>
              <a:tr h="6202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253,23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210482"/>
                  </a:ext>
                </a:extLst>
              </a:tr>
              <a:tr h="14791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180,00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665156"/>
                  </a:ext>
                </a:extLst>
              </a:tr>
              <a:tr h="14791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433,23 лв.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785920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610612"/>
                  </a:ext>
                </a:extLst>
              </a:tr>
              <a:tr h="14791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21541" marR="21541" marT="10771" marB="1077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578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79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2023-06-15T05:47:09Z</dcterms:created>
  <dcterms:modified xsi:type="dcterms:W3CDTF">2023-06-15T05:48:07Z</dcterms:modified>
</cp:coreProperties>
</file>