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C66C-F7E0-4F71-B03D-7E5A327D6D79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85B9-20E8-4169-AF1C-77DE8ABAC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78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C66C-F7E0-4F71-B03D-7E5A327D6D79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85B9-20E8-4169-AF1C-77DE8ABAC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19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C66C-F7E0-4F71-B03D-7E5A327D6D79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85B9-20E8-4169-AF1C-77DE8ABAC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26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C66C-F7E0-4F71-B03D-7E5A327D6D79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85B9-20E8-4169-AF1C-77DE8ABAC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8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C66C-F7E0-4F71-B03D-7E5A327D6D79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85B9-20E8-4169-AF1C-77DE8ABAC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96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C66C-F7E0-4F71-B03D-7E5A327D6D79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85B9-20E8-4169-AF1C-77DE8ABAC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1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C66C-F7E0-4F71-B03D-7E5A327D6D79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85B9-20E8-4169-AF1C-77DE8ABAC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C66C-F7E0-4F71-B03D-7E5A327D6D79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85B9-20E8-4169-AF1C-77DE8ABAC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73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C66C-F7E0-4F71-B03D-7E5A327D6D79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85B9-20E8-4169-AF1C-77DE8ABAC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24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C66C-F7E0-4F71-B03D-7E5A327D6D79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85B9-20E8-4169-AF1C-77DE8ABAC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62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C66C-F7E0-4F71-B03D-7E5A327D6D79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85B9-20E8-4169-AF1C-77DE8ABAC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2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0C66C-F7E0-4F71-B03D-7E5A327D6D79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D85B9-20E8-4169-AF1C-77DE8ABAC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9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143385"/>
              </p:ext>
            </p:extLst>
          </p:nvPr>
        </p:nvGraphicFramePr>
        <p:xfrm>
          <a:off x="612740" y="593888"/>
          <a:ext cx="11010510" cy="5610988"/>
        </p:xfrm>
        <a:graphic>
          <a:graphicData uri="http://schemas.openxmlformats.org/drawingml/2006/table">
            <a:tbl>
              <a:tblPr/>
              <a:tblGrid>
                <a:gridCol w="2202102">
                  <a:extLst>
                    <a:ext uri="{9D8B030D-6E8A-4147-A177-3AD203B41FA5}">
                      <a16:colId xmlns:a16="http://schemas.microsoft.com/office/drawing/2014/main" val="4134500494"/>
                    </a:ext>
                  </a:extLst>
                </a:gridCol>
                <a:gridCol w="2202102">
                  <a:extLst>
                    <a:ext uri="{9D8B030D-6E8A-4147-A177-3AD203B41FA5}">
                      <a16:colId xmlns:a16="http://schemas.microsoft.com/office/drawing/2014/main" val="9735739"/>
                    </a:ext>
                  </a:extLst>
                </a:gridCol>
                <a:gridCol w="2202102">
                  <a:extLst>
                    <a:ext uri="{9D8B030D-6E8A-4147-A177-3AD203B41FA5}">
                      <a16:colId xmlns:a16="http://schemas.microsoft.com/office/drawing/2014/main" val="3278289246"/>
                    </a:ext>
                  </a:extLst>
                </a:gridCol>
                <a:gridCol w="2202102">
                  <a:extLst>
                    <a:ext uri="{9D8B030D-6E8A-4147-A177-3AD203B41FA5}">
                      <a16:colId xmlns:a16="http://schemas.microsoft.com/office/drawing/2014/main" val="1546617795"/>
                    </a:ext>
                  </a:extLst>
                </a:gridCol>
                <a:gridCol w="2202102">
                  <a:extLst>
                    <a:ext uri="{9D8B030D-6E8A-4147-A177-3AD203B41FA5}">
                      <a16:colId xmlns:a16="http://schemas.microsoft.com/office/drawing/2014/main" val="3764424761"/>
                    </a:ext>
                  </a:extLst>
                </a:gridCol>
              </a:tblGrid>
              <a:tr h="33492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53894"/>
                  </a:ext>
                </a:extLst>
              </a:tr>
              <a:tr h="58715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14.06.2023 - 14.06.2023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284536"/>
                  </a:ext>
                </a:extLst>
              </a:tr>
              <a:tr h="33492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594118"/>
                  </a:ext>
                </a:extLst>
              </a:tr>
              <a:tr h="33492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23 998,90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820674"/>
                  </a:ext>
                </a:extLst>
              </a:tr>
              <a:tr h="334922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23 998,90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94543"/>
                  </a:ext>
                </a:extLst>
              </a:tr>
              <a:tr h="33492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962540"/>
                  </a:ext>
                </a:extLst>
              </a:tr>
              <a:tr h="33492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848544"/>
                  </a:ext>
                </a:extLst>
              </a:tr>
              <a:tr h="33492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226874"/>
                  </a:ext>
                </a:extLst>
              </a:tr>
              <a:tr h="33492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853699"/>
                  </a:ext>
                </a:extLst>
              </a:tr>
              <a:tr h="33492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557349"/>
                  </a:ext>
                </a:extLst>
              </a:tr>
              <a:tr h="334922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ИАНМСП </a:t>
                      </a:r>
                      <a:r>
                        <a:rPr lang="bg-BG" sz="1000">
                          <a:effectLst/>
                        </a:rPr>
                        <a:t>( </a:t>
                      </a:r>
                      <a:r>
                        <a:rPr lang="bg-BG" sz="1000" smtClean="0">
                          <a:effectLst/>
                        </a:rPr>
                        <a:t>074 </a:t>
                      </a:r>
                      <a:r>
                        <a:rPr lang="bg-BG" sz="100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14.06.2023 - 14.06.2023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981666"/>
                  </a:ext>
                </a:extLst>
              </a:tr>
              <a:tr h="33492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10892"/>
                  </a:ext>
                </a:extLst>
              </a:tr>
              <a:tr h="33492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23 998,90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081978"/>
                  </a:ext>
                </a:extLst>
              </a:tr>
              <a:tr h="334922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23 998,90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132702"/>
                  </a:ext>
                </a:extLst>
              </a:tr>
              <a:tr h="33492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230653"/>
                  </a:ext>
                </a:extLst>
              </a:tr>
              <a:tr h="33492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751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864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2023-06-14T05:55:34Z</dcterms:created>
  <dcterms:modified xsi:type="dcterms:W3CDTF">2023-06-14T05:56:44Z</dcterms:modified>
</cp:coreProperties>
</file>