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0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8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0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0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3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F825-B842-4E48-A3D8-418B1882676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1DFC-98FB-4812-AA5C-DCA7617C7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54153"/>
              </p:ext>
            </p:extLst>
          </p:nvPr>
        </p:nvGraphicFramePr>
        <p:xfrm>
          <a:off x="348788" y="622168"/>
          <a:ext cx="11142485" cy="5563857"/>
        </p:xfrm>
        <a:graphic>
          <a:graphicData uri="http://schemas.openxmlformats.org/drawingml/2006/table">
            <a:tbl>
              <a:tblPr/>
              <a:tblGrid>
                <a:gridCol w="2228497">
                  <a:extLst>
                    <a:ext uri="{9D8B030D-6E8A-4147-A177-3AD203B41FA5}">
                      <a16:colId xmlns:a16="http://schemas.microsoft.com/office/drawing/2014/main" val="3758579712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475423392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2028049824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2425481983"/>
                    </a:ext>
                  </a:extLst>
                </a:gridCol>
                <a:gridCol w="2228497">
                  <a:extLst>
                    <a:ext uri="{9D8B030D-6E8A-4147-A177-3AD203B41FA5}">
                      <a16:colId xmlns:a16="http://schemas.microsoft.com/office/drawing/2014/main" val="792242936"/>
                    </a:ext>
                  </a:extLst>
                </a:gridCol>
              </a:tblGrid>
              <a:tr h="1808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5691"/>
                  </a:ext>
                </a:extLst>
              </a:tr>
              <a:tr h="3167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12.06.2023 - 12.06.2023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61522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24077"/>
                  </a:ext>
                </a:extLst>
              </a:tr>
              <a:tr h="7242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45794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14 932,57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62347"/>
                  </a:ext>
                </a:extLst>
              </a:tr>
              <a:tr h="1808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17 452,57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081599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24662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89100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468833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567827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61460"/>
                  </a:ext>
                </a:extLst>
              </a:tr>
              <a:tr h="1808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12.06.2023 - 12.06.2023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09271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112778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9 890,45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53447"/>
                  </a:ext>
                </a:extLst>
              </a:tr>
              <a:tr h="1808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9 890,45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55658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577863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75699"/>
                  </a:ext>
                </a:extLst>
              </a:tr>
              <a:tr h="1808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12.06.2023 - 12.06.2023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066987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8169"/>
                  </a:ext>
                </a:extLst>
              </a:tr>
              <a:tr h="7242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2 520,00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64751"/>
                  </a:ext>
                </a:extLst>
              </a:tr>
              <a:tr h="1808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5 042,12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8161"/>
                  </a:ext>
                </a:extLst>
              </a:tr>
              <a:tr h="1808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7 562,12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14726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173956"/>
                  </a:ext>
                </a:extLst>
              </a:tr>
              <a:tr h="1808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67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23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2023-06-12T05:45:37Z</dcterms:created>
  <dcterms:modified xsi:type="dcterms:W3CDTF">2023-06-12T05:46:53Z</dcterms:modified>
</cp:coreProperties>
</file>