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F825-B842-4E48-A3D8-418B1882676D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1DFC-98FB-4812-AA5C-DCA7617C7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034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F825-B842-4E48-A3D8-418B1882676D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1DFC-98FB-4812-AA5C-DCA7617C7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103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F825-B842-4E48-A3D8-418B1882676D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1DFC-98FB-4812-AA5C-DCA7617C7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301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F825-B842-4E48-A3D8-418B1882676D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1DFC-98FB-4812-AA5C-DCA7617C7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204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F825-B842-4E48-A3D8-418B1882676D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1DFC-98FB-4812-AA5C-DCA7617C7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91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F825-B842-4E48-A3D8-418B1882676D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1DFC-98FB-4812-AA5C-DCA7617C7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685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F825-B842-4E48-A3D8-418B1882676D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1DFC-98FB-4812-AA5C-DCA7617C7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999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F825-B842-4E48-A3D8-418B1882676D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1DFC-98FB-4812-AA5C-DCA7617C7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308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F825-B842-4E48-A3D8-418B1882676D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1DFC-98FB-4812-AA5C-DCA7617C7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702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F825-B842-4E48-A3D8-418B1882676D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1DFC-98FB-4812-AA5C-DCA7617C7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530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F825-B842-4E48-A3D8-418B1882676D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1DFC-98FB-4812-AA5C-DCA7617C7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56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8F825-B842-4E48-A3D8-418B1882676D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A1DFC-98FB-4812-AA5C-DCA7617C7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527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554153"/>
              </p:ext>
            </p:extLst>
          </p:nvPr>
        </p:nvGraphicFramePr>
        <p:xfrm>
          <a:off x="348788" y="622168"/>
          <a:ext cx="11142485" cy="5563857"/>
        </p:xfrm>
        <a:graphic>
          <a:graphicData uri="http://schemas.openxmlformats.org/drawingml/2006/table">
            <a:tbl>
              <a:tblPr/>
              <a:tblGrid>
                <a:gridCol w="2228497">
                  <a:extLst>
                    <a:ext uri="{9D8B030D-6E8A-4147-A177-3AD203B41FA5}">
                      <a16:colId xmlns:a16="http://schemas.microsoft.com/office/drawing/2014/main" val="3758579712"/>
                    </a:ext>
                  </a:extLst>
                </a:gridCol>
                <a:gridCol w="2228497">
                  <a:extLst>
                    <a:ext uri="{9D8B030D-6E8A-4147-A177-3AD203B41FA5}">
                      <a16:colId xmlns:a16="http://schemas.microsoft.com/office/drawing/2014/main" val="475423392"/>
                    </a:ext>
                  </a:extLst>
                </a:gridCol>
                <a:gridCol w="2228497">
                  <a:extLst>
                    <a:ext uri="{9D8B030D-6E8A-4147-A177-3AD203B41FA5}">
                      <a16:colId xmlns:a16="http://schemas.microsoft.com/office/drawing/2014/main" val="2028049824"/>
                    </a:ext>
                  </a:extLst>
                </a:gridCol>
                <a:gridCol w="2228497">
                  <a:extLst>
                    <a:ext uri="{9D8B030D-6E8A-4147-A177-3AD203B41FA5}">
                      <a16:colId xmlns:a16="http://schemas.microsoft.com/office/drawing/2014/main" val="2425481983"/>
                    </a:ext>
                  </a:extLst>
                </a:gridCol>
                <a:gridCol w="2228497">
                  <a:extLst>
                    <a:ext uri="{9D8B030D-6E8A-4147-A177-3AD203B41FA5}">
                      <a16:colId xmlns:a16="http://schemas.microsoft.com/office/drawing/2014/main" val="792242936"/>
                    </a:ext>
                  </a:extLst>
                </a:gridCol>
              </a:tblGrid>
              <a:tr h="18088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0795691"/>
                  </a:ext>
                </a:extLst>
              </a:tr>
              <a:tr h="31672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12.06.2023 - 12.06.2023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5361522"/>
                  </a:ext>
                </a:extLst>
              </a:tr>
              <a:tr h="18088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924077"/>
                  </a:ext>
                </a:extLst>
              </a:tr>
              <a:tr h="72425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2 520,00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1645794"/>
                  </a:ext>
                </a:extLst>
              </a:tr>
              <a:tr h="18088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20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14 932,57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762347"/>
                  </a:ext>
                </a:extLst>
              </a:tr>
              <a:tr h="18088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21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17 452,57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081599"/>
                  </a:ext>
                </a:extLst>
              </a:tr>
              <a:tr h="180887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9624662"/>
                  </a:ext>
                </a:extLst>
              </a:tr>
              <a:tr h="180887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089100"/>
                  </a:ext>
                </a:extLst>
              </a:tr>
              <a:tr h="180887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0468833"/>
                  </a:ext>
                </a:extLst>
              </a:tr>
              <a:tr h="180887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0567827"/>
                  </a:ext>
                </a:extLst>
              </a:tr>
              <a:tr h="18088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861460"/>
                  </a:ext>
                </a:extLst>
              </a:tr>
              <a:tr h="180887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БАИ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12.06.2023 - 12.06.2023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6909271"/>
                  </a:ext>
                </a:extLst>
              </a:tr>
              <a:tr h="18088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6112778"/>
                  </a:ext>
                </a:extLst>
              </a:tr>
              <a:tr h="18088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15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9 890,45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853447"/>
                  </a:ext>
                </a:extLst>
              </a:tr>
              <a:tr h="18088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15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9 890,45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055658"/>
                  </a:ext>
                </a:extLst>
              </a:tr>
              <a:tr h="180887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7577863"/>
                  </a:ext>
                </a:extLst>
              </a:tr>
              <a:tr h="180887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9775699"/>
                  </a:ext>
                </a:extLst>
              </a:tr>
              <a:tr h="180887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12.06.2023 - 12.06.2023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7066987"/>
                  </a:ext>
                </a:extLst>
              </a:tr>
              <a:tr h="18088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28169"/>
                  </a:ext>
                </a:extLst>
              </a:tr>
              <a:tr h="72425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2 520,00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764751"/>
                  </a:ext>
                </a:extLst>
              </a:tr>
              <a:tr h="18088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5 042,12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98161"/>
                  </a:ext>
                </a:extLst>
              </a:tr>
              <a:tr h="18088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7 562,12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3814726"/>
                  </a:ext>
                </a:extLst>
              </a:tr>
              <a:tr h="180887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1173956"/>
                  </a:ext>
                </a:extLst>
              </a:tr>
              <a:tr h="18088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8673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3230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133</Words>
  <Application>Microsoft Office PowerPoint</Application>
  <PresentationFormat>Widescreen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2023-06-12T05:45:37Z</dcterms:created>
  <dcterms:modified xsi:type="dcterms:W3CDTF">2023-06-12T05:46:53Z</dcterms:modified>
</cp:coreProperties>
</file>