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9414-CD6A-4616-BF2D-4D74B2F9018F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BBE86-AC33-4851-87D1-D4745F179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489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9414-CD6A-4616-BF2D-4D74B2F9018F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BBE86-AC33-4851-87D1-D4745F179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416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9414-CD6A-4616-BF2D-4D74B2F9018F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BBE86-AC33-4851-87D1-D4745F179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13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9414-CD6A-4616-BF2D-4D74B2F9018F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BBE86-AC33-4851-87D1-D4745F179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486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9414-CD6A-4616-BF2D-4D74B2F9018F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BBE86-AC33-4851-87D1-D4745F179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268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9414-CD6A-4616-BF2D-4D74B2F9018F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BBE86-AC33-4851-87D1-D4745F179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532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9414-CD6A-4616-BF2D-4D74B2F9018F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BBE86-AC33-4851-87D1-D4745F179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40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9414-CD6A-4616-BF2D-4D74B2F9018F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BBE86-AC33-4851-87D1-D4745F179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327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9414-CD6A-4616-BF2D-4D74B2F9018F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BBE86-AC33-4851-87D1-D4745F179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308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9414-CD6A-4616-BF2D-4D74B2F9018F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BBE86-AC33-4851-87D1-D4745F179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316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9414-CD6A-4616-BF2D-4D74B2F9018F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BBE86-AC33-4851-87D1-D4745F179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7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29414-CD6A-4616-BF2D-4D74B2F9018F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BBE86-AC33-4851-87D1-D4745F179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73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263877"/>
              </p:ext>
            </p:extLst>
          </p:nvPr>
        </p:nvGraphicFramePr>
        <p:xfrm>
          <a:off x="876693" y="405345"/>
          <a:ext cx="10869105" cy="6013396"/>
        </p:xfrm>
        <a:graphic>
          <a:graphicData uri="http://schemas.openxmlformats.org/drawingml/2006/table">
            <a:tbl>
              <a:tblPr/>
              <a:tblGrid>
                <a:gridCol w="2173821">
                  <a:extLst>
                    <a:ext uri="{9D8B030D-6E8A-4147-A177-3AD203B41FA5}">
                      <a16:colId xmlns:a16="http://schemas.microsoft.com/office/drawing/2014/main" val="2190995805"/>
                    </a:ext>
                  </a:extLst>
                </a:gridCol>
                <a:gridCol w="2173821">
                  <a:extLst>
                    <a:ext uri="{9D8B030D-6E8A-4147-A177-3AD203B41FA5}">
                      <a16:colId xmlns:a16="http://schemas.microsoft.com/office/drawing/2014/main" val="2178858091"/>
                    </a:ext>
                  </a:extLst>
                </a:gridCol>
                <a:gridCol w="2173821">
                  <a:extLst>
                    <a:ext uri="{9D8B030D-6E8A-4147-A177-3AD203B41FA5}">
                      <a16:colId xmlns:a16="http://schemas.microsoft.com/office/drawing/2014/main" val="2856768316"/>
                    </a:ext>
                  </a:extLst>
                </a:gridCol>
                <a:gridCol w="2173821">
                  <a:extLst>
                    <a:ext uri="{9D8B030D-6E8A-4147-A177-3AD203B41FA5}">
                      <a16:colId xmlns:a16="http://schemas.microsoft.com/office/drawing/2014/main" val="1247662908"/>
                    </a:ext>
                  </a:extLst>
                </a:gridCol>
                <a:gridCol w="2173821">
                  <a:extLst>
                    <a:ext uri="{9D8B030D-6E8A-4147-A177-3AD203B41FA5}">
                      <a16:colId xmlns:a16="http://schemas.microsoft.com/office/drawing/2014/main" val="1148829864"/>
                    </a:ext>
                  </a:extLst>
                </a:gridCol>
              </a:tblGrid>
              <a:tr h="15732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8716549"/>
                  </a:ext>
                </a:extLst>
              </a:tr>
              <a:tr h="27637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07.06.2023 - 07.06.2023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480419"/>
                  </a:ext>
                </a:extLst>
              </a:tr>
              <a:tr h="15732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908893"/>
                  </a:ext>
                </a:extLst>
              </a:tr>
              <a:tr h="87162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656,75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794611"/>
                  </a:ext>
                </a:extLst>
              </a:tr>
              <a:tr h="15732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13 588,15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57118"/>
                  </a:ext>
                </a:extLst>
              </a:tr>
              <a:tr h="27637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26 140,00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589531"/>
                  </a:ext>
                </a:extLst>
              </a:tr>
              <a:tr h="15732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40 384,90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058794"/>
                  </a:ext>
                </a:extLst>
              </a:tr>
              <a:tr h="15732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214559"/>
                  </a:ext>
                </a:extLst>
              </a:tr>
              <a:tr h="15732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7961669"/>
                  </a:ext>
                </a:extLst>
              </a:tr>
              <a:tr h="15732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754644"/>
                  </a:ext>
                </a:extLst>
              </a:tr>
              <a:tr h="15732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8293074"/>
                  </a:ext>
                </a:extLst>
              </a:tr>
              <a:tr h="15732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983111"/>
                  </a:ext>
                </a:extLst>
              </a:tr>
              <a:tr h="27637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07.06.2023 - 07.06.2023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996220"/>
                  </a:ext>
                </a:extLst>
              </a:tr>
              <a:tr h="15732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470961"/>
                  </a:ext>
                </a:extLst>
              </a:tr>
              <a:tr h="15732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9 911,19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838034"/>
                  </a:ext>
                </a:extLst>
              </a:tr>
              <a:tr h="27637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26 140,00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82770"/>
                  </a:ext>
                </a:extLst>
              </a:tr>
              <a:tr h="15732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36 051,19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789434"/>
                  </a:ext>
                </a:extLst>
              </a:tr>
              <a:tr h="15732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451612"/>
                  </a:ext>
                </a:extLst>
              </a:tr>
              <a:tr h="15732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0711265"/>
                  </a:ext>
                </a:extLst>
              </a:tr>
              <a:tr h="15732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07.06.2023 - 07.06.2023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991722"/>
                  </a:ext>
                </a:extLst>
              </a:tr>
              <a:tr h="15732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350605"/>
                  </a:ext>
                </a:extLst>
              </a:tr>
              <a:tr h="87162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656,75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137078"/>
                  </a:ext>
                </a:extLst>
              </a:tr>
              <a:tr h="15732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3 676,96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289358"/>
                  </a:ext>
                </a:extLst>
              </a:tr>
              <a:tr h="15732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4 333,71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778772"/>
                  </a:ext>
                </a:extLst>
              </a:tr>
              <a:tr h="15732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575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008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155</Words>
  <Application>Microsoft Office PowerPoint</Application>
  <PresentationFormat>Widescreen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2023-06-07T05:18:34Z</dcterms:created>
  <dcterms:modified xsi:type="dcterms:W3CDTF">2023-06-07T05:19:41Z</dcterms:modified>
</cp:coreProperties>
</file>