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8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9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2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3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0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8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1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95543-ED45-4ED2-BF38-F34EE8EA29C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B4F53-8F41-4FE4-9981-D2ACC2D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831001"/>
              </p:ext>
            </p:extLst>
          </p:nvPr>
        </p:nvGraphicFramePr>
        <p:xfrm>
          <a:off x="763570" y="593888"/>
          <a:ext cx="11114205" cy="5583080"/>
        </p:xfrm>
        <a:graphic>
          <a:graphicData uri="http://schemas.openxmlformats.org/drawingml/2006/table">
            <a:tbl>
              <a:tblPr/>
              <a:tblGrid>
                <a:gridCol w="2222841">
                  <a:extLst>
                    <a:ext uri="{9D8B030D-6E8A-4147-A177-3AD203B41FA5}">
                      <a16:colId xmlns:a16="http://schemas.microsoft.com/office/drawing/2014/main" val="55532952"/>
                    </a:ext>
                  </a:extLst>
                </a:gridCol>
                <a:gridCol w="2222841">
                  <a:extLst>
                    <a:ext uri="{9D8B030D-6E8A-4147-A177-3AD203B41FA5}">
                      <a16:colId xmlns:a16="http://schemas.microsoft.com/office/drawing/2014/main" val="4029700788"/>
                    </a:ext>
                  </a:extLst>
                </a:gridCol>
                <a:gridCol w="2222841">
                  <a:extLst>
                    <a:ext uri="{9D8B030D-6E8A-4147-A177-3AD203B41FA5}">
                      <a16:colId xmlns:a16="http://schemas.microsoft.com/office/drawing/2014/main" val="3697252055"/>
                    </a:ext>
                  </a:extLst>
                </a:gridCol>
                <a:gridCol w="2222841">
                  <a:extLst>
                    <a:ext uri="{9D8B030D-6E8A-4147-A177-3AD203B41FA5}">
                      <a16:colId xmlns:a16="http://schemas.microsoft.com/office/drawing/2014/main" val="2282048659"/>
                    </a:ext>
                  </a:extLst>
                </a:gridCol>
                <a:gridCol w="2222841">
                  <a:extLst>
                    <a:ext uri="{9D8B030D-6E8A-4147-A177-3AD203B41FA5}">
                      <a16:colId xmlns:a16="http://schemas.microsoft.com/office/drawing/2014/main" val="2749705847"/>
                    </a:ext>
                  </a:extLst>
                </a:gridCol>
              </a:tblGrid>
              <a:tr h="2427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773739"/>
                  </a:ext>
                </a:extLst>
              </a:tr>
              <a:tr h="4247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06.06.2023 - 06.06.2023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96331"/>
                  </a:ext>
                </a:extLst>
              </a:tr>
              <a:tr h="24274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185897"/>
                  </a:ext>
                </a:extLst>
              </a:tr>
              <a:tr h="2427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3 577,38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249513"/>
                  </a:ext>
                </a:extLst>
              </a:tr>
              <a:tr h="2427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151,79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830956"/>
                  </a:ext>
                </a:extLst>
              </a:tr>
              <a:tr h="4247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470,00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446225"/>
                  </a:ext>
                </a:extLst>
              </a:tr>
              <a:tr h="24274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4 199,17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853867"/>
                  </a:ext>
                </a:extLst>
              </a:tr>
              <a:tr h="2427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744119"/>
                  </a:ext>
                </a:extLst>
              </a:tr>
              <a:tr h="2427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022571"/>
                  </a:ext>
                </a:extLst>
              </a:tr>
              <a:tr h="2427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028139"/>
                  </a:ext>
                </a:extLst>
              </a:tr>
              <a:tr h="2427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243386"/>
                  </a:ext>
                </a:extLst>
              </a:tr>
              <a:tr h="2427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230496"/>
                  </a:ext>
                </a:extLst>
              </a:tr>
              <a:tr h="4247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</a:t>
                      </a:r>
                      <a:r>
                        <a:rPr lang="ru-RU" sz="900" dirty="0" smtClean="0">
                          <a:effectLst/>
                        </a:rPr>
                        <a:t>(</a:t>
                      </a:r>
                      <a:r>
                        <a:rPr lang="en-US" sz="900" smtClean="0">
                          <a:effectLst/>
                        </a:rPr>
                        <a:t>074</a:t>
                      </a:r>
                      <a:r>
                        <a:rPr lang="ru-RU" sz="900" smtClean="0">
                          <a:effectLst/>
                        </a:rPr>
                        <a:t>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06.06.2023 - 06.06.2023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992633"/>
                  </a:ext>
                </a:extLst>
              </a:tr>
              <a:tr h="24274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990929"/>
                  </a:ext>
                </a:extLst>
              </a:tr>
              <a:tr h="2427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3 577,38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515532"/>
                  </a:ext>
                </a:extLst>
              </a:tr>
              <a:tr h="2427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151,79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144089"/>
                  </a:ext>
                </a:extLst>
              </a:tr>
              <a:tr h="4247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470,00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968911"/>
                  </a:ext>
                </a:extLst>
              </a:tr>
              <a:tr h="24274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4 199,17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919614"/>
                  </a:ext>
                </a:extLst>
              </a:tr>
              <a:tr h="2427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14497"/>
                  </a:ext>
                </a:extLst>
              </a:tr>
              <a:tr h="2427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55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208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2023-06-06T05:16:12Z</dcterms:created>
  <dcterms:modified xsi:type="dcterms:W3CDTF">2023-06-06T05:17:09Z</dcterms:modified>
</cp:coreProperties>
</file>