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0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5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2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5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7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5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2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88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61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AC7D5-D8B9-4F5F-B2FE-5B744B952DFF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DD0C1-01D4-4980-A209-747DC34E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921697"/>
              </p:ext>
            </p:extLst>
          </p:nvPr>
        </p:nvGraphicFramePr>
        <p:xfrm>
          <a:off x="659878" y="612744"/>
          <a:ext cx="11010505" cy="6021234"/>
        </p:xfrm>
        <a:graphic>
          <a:graphicData uri="http://schemas.openxmlformats.org/drawingml/2006/table">
            <a:tbl>
              <a:tblPr/>
              <a:tblGrid>
                <a:gridCol w="2202101">
                  <a:extLst>
                    <a:ext uri="{9D8B030D-6E8A-4147-A177-3AD203B41FA5}">
                      <a16:colId xmlns:a16="http://schemas.microsoft.com/office/drawing/2014/main" val="1128905809"/>
                    </a:ext>
                  </a:extLst>
                </a:gridCol>
                <a:gridCol w="2202101">
                  <a:extLst>
                    <a:ext uri="{9D8B030D-6E8A-4147-A177-3AD203B41FA5}">
                      <a16:colId xmlns:a16="http://schemas.microsoft.com/office/drawing/2014/main" val="1659815854"/>
                    </a:ext>
                  </a:extLst>
                </a:gridCol>
                <a:gridCol w="2202101">
                  <a:extLst>
                    <a:ext uri="{9D8B030D-6E8A-4147-A177-3AD203B41FA5}">
                      <a16:colId xmlns:a16="http://schemas.microsoft.com/office/drawing/2014/main" val="3203872732"/>
                    </a:ext>
                  </a:extLst>
                </a:gridCol>
                <a:gridCol w="2202101">
                  <a:extLst>
                    <a:ext uri="{9D8B030D-6E8A-4147-A177-3AD203B41FA5}">
                      <a16:colId xmlns:a16="http://schemas.microsoft.com/office/drawing/2014/main" val="2176555311"/>
                    </a:ext>
                  </a:extLst>
                </a:gridCol>
                <a:gridCol w="2202101">
                  <a:extLst>
                    <a:ext uri="{9D8B030D-6E8A-4147-A177-3AD203B41FA5}">
                      <a16:colId xmlns:a16="http://schemas.microsoft.com/office/drawing/2014/main" val="3198858269"/>
                    </a:ext>
                  </a:extLst>
                </a:gridCol>
              </a:tblGrid>
              <a:tr h="1487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054181"/>
                  </a:ext>
                </a:extLst>
              </a:tr>
              <a:tr h="26207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05.06.2023 - 05.06.2023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949243"/>
                  </a:ext>
                </a:extLst>
              </a:tr>
              <a:tr h="1487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42750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28 391,24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864287"/>
                  </a:ext>
                </a:extLst>
              </a:tr>
              <a:tr h="148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57 749,04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523967"/>
                  </a:ext>
                </a:extLst>
              </a:tr>
              <a:tr h="148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720309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1 538,00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072149"/>
                  </a:ext>
                </a:extLst>
              </a:tr>
              <a:tr h="1487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37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87 818,28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680822"/>
                  </a:ext>
                </a:extLst>
              </a:tr>
              <a:tr h="1487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798787"/>
                  </a:ext>
                </a:extLst>
              </a:tr>
              <a:tr h="1487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951119"/>
                  </a:ext>
                </a:extLst>
              </a:tr>
              <a:tr h="1487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453765"/>
                  </a:ext>
                </a:extLst>
              </a:tr>
              <a:tr h="1487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465833"/>
                  </a:ext>
                </a:extLst>
              </a:tr>
              <a:tr h="1487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114051"/>
                  </a:ext>
                </a:extLst>
              </a:tr>
              <a:tr h="26207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05.06.2023 - 05.06.2023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549021"/>
                  </a:ext>
                </a:extLst>
              </a:tr>
              <a:tr h="1487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899050"/>
                  </a:ext>
                </a:extLst>
              </a:tr>
              <a:tr h="148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57 749,04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554609"/>
                  </a:ext>
                </a:extLst>
              </a:tr>
              <a:tr h="148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596579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1 538,00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855015"/>
                  </a:ext>
                </a:extLst>
              </a:tr>
              <a:tr h="1487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35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59 427,04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619336"/>
                  </a:ext>
                </a:extLst>
              </a:tr>
              <a:tr h="1487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353548"/>
                  </a:ext>
                </a:extLst>
              </a:tr>
              <a:tr h="1487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389112"/>
                  </a:ext>
                </a:extLst>
              </a:tr>
              <a:tr h="14877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05.06.2023 - 05.06.2023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68682"/>
                  </a:ext>
                </a:extLst>
              </a:tr>
              <a:tr h="1487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820614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28 391,24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729321"/>
                  </a:ext>
                </a:extLst>
              </a:tr>
              <a:tr h="1487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28 391,24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90518"/>
                  </a:ext>
                </a:extLst>
              </a:tr>
              <a:tr h="1487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08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278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165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2023-06-05T05:26:37Z</dcterms:created>
  <dcterms:modified xsi:type="dcterms:W3CDTF">2023-06-05T05:27:51Z</dcterms:modified>
</cp:coreProperties>
</file>