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9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9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4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0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7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6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8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15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7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4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9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3066D-F554-48DB-9369-610CEE691F0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8CE7D-3EF9-4FB9-98F9-9041BBA9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3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699355"/>
              </p:ext>
            </p:extLst>
          </p:nvPr>
        </p:nvGraphicFramePr>
        <p:xfrm>
          <a:off x="565610" y="443054"/>
          <a:ext cx="11199040" cy="6004888"/>
        </p:xfrm>
        <a:graphic>
          <a:graphicData uri="http://schemas.openxmlformats.org/drawingml/2006/table">
            <a:tbl>
              <a:tblPr/>
              <a:tblGrid>
                <a:gridCol w="2239808">
                  <a:extLst>
                    <a:ext uri="{9D8B030D-6E8A-4147-A177-3AD203B41FA5}">
                      <a16:colId xmlns:a16="http://schemas.microsoft.com/office/drawing/2014/main" val="2047412021"/>
                    </a:ext>
                  </a:extLst>
                </a:gridCol>
                <a:gridCol w="2239808">
                  <a:extLst>
                    <a:ext uri="{9D8B030D-6E8A-4147-A177-3AD203B41FA5}">
                      <a16:colId xmlns:a16="http://schemas.microsoft.com/office/drawing/2014/main" val="3449178480"/>
                    </a:ext>
                  </a:extLst>
                </a:gridCol>
                <a:gridCol w="2239808">
                  <a:extLst>
                    <a:ext uri="{9D8B030D-6E8A-4147-A177-3AD203B41FA5}">
                      <a16:colId xmlns:a16="http://schemas.microsoft.com/office/drawing/2014/main" val="2481912334"/>
                    </a:ext>
                  </a:extLst>
                </a:gridCol>
                <a:gridCol w="2239808">
                  <a:extLst>
                    <a:ext uri="{9D8B030D-6E8A-4147-A177-3AD203B41FA5}">
                      <a16:colId xmlns:a16="http://schemas.microsoft.com/office/drawing/2014/main" val="1115620799"/>
                    </a:ext>
                  </a:extLst>
                </a:gridCol>
                <a:gridCol w="2239808">
                  <a:extLst>
                    <a:ext uri="{9D8B030D-6E8A-4147-A177-3AD203B41FA5}">
                      <a16:colId xmlns:a16="http://schemas.microsoft.com/office/drawing/2014/main" val="3346006381"/>
                    </a:ext>
                  </a:extLst>
                </a:gridCol>
              </a:tblGrid>
              <a:tr h="2223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539767"/>
                  </a:ext>
                </a:extLst>
              </a:tr>
              <a:tr h="38947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31.05.2023 - 31.05.2023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628463"/>
                  </a:ext>
                </a:extLst>
              </a:tr>
              <a:tr h="22235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723341"/>
                  </a:ext>
                </a:extLst>
              </a:tr>
              <a:tr h="2223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5 779,69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840635"/>
                  </a:ext>
                </a:extLst>
              </a:tr>
              <a:tr h="3894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808329"/>
                  </a:ext>
                </a:extLst>
              </a:tr>
              <a:tr h="22235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5 959,69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551972"/>
                  </a:ext>
                </a:extLst>
              </a:tr>
              <a:tr h="22235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526037"/>
                  </a:ext>
                </a:extLst>
              </a:tr>
              <a:tr h="22235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991505"/>
                  </a:ext>
                </a:extLst>
              </a:tr>
              <a:tr h="22235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2813"/>
                  </a:ext>
                </a:extLst>
              </a:tr>
              <a:tr h="22235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274254"/>
                  </a:ext>
                </a:extLst>
              </a:tr>
              <a:tr h="2223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092329"/>
                  </a:ext>
                </a:extLst>
              </a:tr>
              <a:tr h="38947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31.05.2023 - 31.05.2023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406977"/>
                  </a:ext>
                </a:extLst>
              </a:tr>
              <a:tr h="22235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571139"/>
                  </a:ext>
                </a:extLst>
              </a:tr>
              <a:tr h="2223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2 279,69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893725"/>
                  </a:ext>
                </a:extLst>
              </a:tr>
              <a:tr h="3894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758387"/>
                  </a:ext>
                </a:extLst>
              </a:tr>
              <a:tr h="22235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2 459,69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309426"/>
                  </a:ext>
                </a:extLst>
              </a:tr>
              <a:tr h="22235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801736"/>
                  </a:ext>
                </a:extLst>
              </a:tr>
              <a:tr h="22235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306988"/>
                  </a:ext>
                </a:extLst>
              </a:tr>
              <a:tr h="22235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31.05.2023 - 31.05.2023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683547"/>
                  </a:ext>
                </a:extLst>
              </a:tr>
              <a:tr h="22235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151237"/>
                  </a:ext>
                </a:extLst>
              </a:tr>
              <a:tr h="2223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3 500,00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074776"/>
                  </a:ext>
                </a:extLst>
              </a:tr>
              <a:tr h="22235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3 500,00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672242"/>
                  </a:ext>
                </a:extLst>
              </a:tr>
              <a:tr h="22235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650430"/>
                  </a:ext>
                </a:extLst>
              </a:tr>
              <a:tr h="2223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78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123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2023-05-31T05:23:30Z</dcterms:created>
  <dcterms:modified xsi:type="dcterms:W3CDTF">2023-05-31T05:24:45Z</dcterms:modified>
</cp:coreProperties>
</file>