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9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43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537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86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6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4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5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5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3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964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772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CD4B3-DB3A-4694-8C3D-C1CD8AC7F827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41DF3-B871-42DC-B700-CBF1210C6B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239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452156"/>
              </p:ext>
            </p:extLst>
          </p:nvPr>
        </p:nvGraphicFramePr>
        <p:xfrm>
          <a:off x="490195" y="311087"/>
          <a:ext cx="11349870" cy="5865880"/>
        </p:xfrm>
        <a:graphic>
          <a:graphicData uri="http://schemas.openxmlformats.org/drawingml/2006/table">
            <a:tbl>
              <a:tblPr/>
              <a:tblGrid>
                <a:gridCol w="2269974">
                  <a:extLst>
                    <a:ext uri="{9D8B030D-6E8A-4147-A177-3AD203B41FA5}">
                      <a16:colId xmlns:a16="http://schemas.microsoft.com/office/drawing/2014/main" val="1748125128"/>
                    </a:ext>
                  </a:extLst>
                </a:gridCol>
                <a:gridCol w="2269974">
                  <a:extLst>
                    <a:ext uri="{9D8B030D-6E8A-4147-A177-3AD203B41FA5}">
                      <a16:colId xmlns:a16="http://schemas.microsoft.com/office/drawing/2014/main" val="3148069464"/>
                    </a:ext>
                  </a:extLst>
                </a:gridCol>
                <a:gridCol w="2269974">
                  <a:extLst>
                    <a:ext uri="{9D8B030D-6E8A-4147-A177-3AD203B41FA5}">
                      <a16:colId xmlns:a16="http://schemas.microsoft.com/office/drawing/2014/main" val="4132996287"/>
                    </a:ext>
                  </a:extLst>
                </a:gridCol>
                <a:gridCol w="2269974">
                  <a:extLst>
                    <a:ext uri="{9D8B030D-6E8A-4147-A177-3AD203B41FA5}">
                      <a16:colId xmlns:a16="http://schemas.microsoft.com/office/drawing/2014/main" val="1549524830"/>
                    </a:ext>
                  </a:extLst>
                </a:gridCol>
                <a:gridCol w="2269974">
                  <a:extLst>
                    <a:ext uri="{9D8B030D-6E8A-4147-A177-3AD203B41FA5}">
                      <a16:colId xmlns:a16="http://schemas.microsoft.com/office/drawing/2014/main" val="1248670304"/>
                    </a:ext>
                  </a:extLst>
                </a:gridCol>
              </a:tblGrid>
              <a:tr h="1777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6998884"/>
                  </a:ext>
                </a:extLst>
              </a:tr>
              <a:tr h="3110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30.05.2023 - 30.05.2023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3171347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483578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13 775,59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807407"/>
                  </a:ext>
                </a:extLst>
              </a:tr>
              <a:tr h="3110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01729"/>
                  </a:ext>
                </a:extLst>
              </a:tr>
              <a:tr h="1777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13 855,59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3149434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3534939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5457228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121024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7189348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765614"/>
                  </a:ext>
                </a:extLst>
              </a:tr>
              <a:tr h="31106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30.05.2023 - 30.05.2023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83283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351584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0924100"/>
                  </a:ext>
                </a:extLst>
              </a:tr>
              <a:tr h="31106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7341969"/>
                  </a:ext>
                </a:extLst>
              </a:tr>
              <a:tr h="1777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560,00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41855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3669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458588"/>
                  </a:ext>
                </a:extLst>
              </a:tr>
              <a:tr h="1777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30.05.2023 - 30.05.2023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926652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657680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10 390,65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233106"/>
                  </a:ext>
                </a:extLst>
              </a:tr>
              <a:tr h="1777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20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10 390,65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88497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391541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48752"/>
                  </a:ext>
                </a:extLst>
              </a:tr>
              <a:tr h="1777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30.05.2023 - 30.05.2023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882481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209688"/>
                  </a:ext>
                </a:extLst>
              </a:tr>
              <a:tr h="17775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2 904,94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5168686"/>
                  </a:ext>
                </a:extLst>
              </a:tr>
              <a:tr h="17775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2 904,94 лв.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304038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endParaRPr lang="en-US" sz="900" dirty="0"/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616935"/>
                  </a:ext>
                </a:extLst>
              </a:tr>
              <a:tr h="177754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2965" marR="32965" marT="16482" marB="164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69705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3666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141</Words>
  <Application>Microsoft Office PowerPoint</Application>
  <PresentationFormat>Widescreen</PresentationFormat>
  <Paragraphs>71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2023-05-30T05:29:51Z</dcterms:created>
  <dcterms:modified xsi:type="dcterms:W3CDTF">2023-05-30T05:31:21Z</dcterms:modified>
</cp:coreProperties>
</file>