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43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9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3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4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6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02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1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0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3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9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61D08-1197-4D0D-AC77-A429D7D4B226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0B3EC-823C-4E4F-8069-208EBB232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9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061848"/>
              </p:ext>
            </p:extLst>
          </p:nvPr>
        </p:nvGraphicFramePr>
        <p:xfrm>
          <a:off x="1523999" y="1122360"/>
          <a:ext cx="9144000" cy="422230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419654673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2538564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933458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0395618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02272430"/>
                    </a:ext>
                  </a:extLst>
                </a:gridCol>
              </a:tblGrid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3225"/>
                  </a:ext>
                </a:extLst>
              </a:tr>
              <a:tr h="380895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26.05.2023 - 26.05.2023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660394"/>
                  </a:ext>
                </a:extLst>
              </a:tr>
              <a:tr h="217655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708877"/>
                  </a:ext>
                </a:extLst>
              </a:tr>
              <a:tr h="217655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Други разходи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2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137,27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50164"/>
                  </a:ext>
                </a:extLst>
              </a:tr>
              <a:tr h="380895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20,00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153694"/>
                  </a:ext>
                </a:extLst>
              </a:tr>
              <a:tr h="217655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3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157,27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6808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661143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764217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378272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400297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939888"/>
                  </a:ext>
                </a:extLst>
              </a:tr>
              <a:tr h="380895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100" dirty="0" smtClean="0">
                          <a:effectLst/>
                        </a:rPr>
                        <a:t>074 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26.05.2023 - 26.05.2023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47339"/>
                  </a:ext>
                </a:extLst>
              </a:tr>
              <a:tr h="217655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972674"/>
                  </a:ext>
                </a:extLst>
              </a:tr>
              <a:tr h="217655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Други разходи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2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137,27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357438"/>
                  </a:ext>
                </a:extLst>
              </a:tr>
              <a:tr h="380895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20,00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824802"/>
                  </a:ext>
                </a:extLst>
              </a:tr>
              <a:tr h="217655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3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157,27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302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95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2023-05-26T06:50:47Z</dcterms:created>
  <dcterms:modified xsi:type="dcterms:W3CDTF">2023-05-26T06:51:49Z</dcterms:modified>
</cp:coreProperties>
</file>