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4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7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9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5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6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8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1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8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6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4C226-63C8-4422-96AA-83C801291C2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352AB-2F15-46D4-9773-5A371E725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4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391462"/>
              </p:ext>
            </p:extLst>
          </p:nvPr>
        </p:nvGraphicFramePr>
        <p:xfrm>
          <a:off x="1524000" y="739831"/>
          <a:ext cx="9144000" cy="554532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55517243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0367903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7552254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5963660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252419369"/>
                    </a:ext>
                  </a:extLst>
                </a:gridCol>
              </a:tblGrid>
              <a:tr h="17137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687917"/>
                  </a:ext>
                </a:extLst>
              </a:tr>
              <a:tr h="18617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25.05.2023 - 25.05.2023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728665"/>
                  </a:ext>
                </a:extLst>
              </a:tr>
              <a:tr h="17137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000472"/>
                  </a:ext>
                </a:extLst>
              </a:tr>
              <a:tr h="50783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308,00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474882"/>
                  </a:ext>
                </a:extLst>
              </a:tr>
              <a:tr h="1713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379,06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479559"/>
                  </a:ext>
                </a:extLst>
              </a:tr>
              <a:tr h="1713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22 573,47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306606"/>
                  </a:ext>
                </a:extLst>
              </a:tr>
              <a:tr h="18617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23 796,77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38516"/>
                  </a:ext>
                </a:extLst>
              </a:tr>
              <a:tr h="17137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47 057,30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622092"/>
                  </a:ext>
                </a:extLst>
              </a:tr>
              <a:tr h="1713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681579"/>
                  </a:ext>
                </a:extLst>
              </a:tr>
              <a:tr h="1713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93266"/>
                  </a:ext>
                </a:extLst>
              </a:tr>
              <a:tr h="1713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639528"/>
                  </a:ext>
                </a:extLst>
              </a:tr>
              <a:tr h="1713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421545"/>
                  </a:ext>
                </a:extLst>
              </a:tr>
              <a:tr h="17137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867755"/>
                  </a:ext>
                </a:extLst>
              </a:tr>
              <a:tr h="18617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25.05.2023 - 25.05.2023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908619"/>
                  </a:ext>
                </a:extLst>
              </a:tr>
              <a:tr h="17137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248383"/>
                  </a:ext>
                </a:extLst>
              </a:tr>
              <a:tr h="50783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308,00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32136"/>
                  </a:ext>
                </a:extLst>
              </a:tr>
              <a:tr h="1713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379,06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42872"/>
                  </a:ext>
                </a:extLst>
              </a:tr>
              <a:tr h="1713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22 573,47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034375"/>
                  </a:ext>
                </a:extLst>
              </a:tr>
              <a:tr h="18617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20 796,77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650757"/>
                  </a:ext>
                </a:extLst>
              </a:tr>
              <a:tr h="17137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44 057,30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015206"/>
                  </a:ext>
                </a:extLst>
              </a:tr>
              <a:tr h="1713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5208"/>
                  </a:ext>
                </a:extLst>
              </a:tr>
              <a:tr h="1713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83987"/>
                  </a:ext>
                </a:extLst>
              </a:tr>
              <a:tr h="17137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25.05.2023 - 25.05.2023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924748"/>
                  </a:ext>
                </a:extLst>
              </a:tr>
              <a:tr h="17137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372940"/>
                  </a:ext>
                </a:extLst>
              </a:tr>
              <a:tr h="18617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3 000,00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986708"/>
                  </a:ext>
                </a:extLst>
              </a:tr>
              <a:tr h="17137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3 000,00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92264"/>
                  </a:ext>
                </a:extLst>
              </a:tr>
              <a:tr h="1713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50909"/>
                  </a:ext>
                </a:extLst>
              </a:tr>
              <a:tr h="17137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46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187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184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2023-05-25T06:46:35Z</dcterms:created>
  <dcterms:modified xsi:type="dcterms:W3CDTF">2023-05-25T06:48:00Z</dcterms:modified>
</cp:coreProperties>
</file>