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0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3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4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7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6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5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1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8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2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6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8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D7990-C522-40BB-A197-9C34E33BBB62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3A76C-0DE5-4973-8F94-DBB1B2A7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4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81351"/>
              </p:ext>
            </p:extLst>
          </p:nvPr>
        </p:nvGraphicFramePr>
        <p:xfrm>
          <a:off x="527901" y="150833"/>
          <a:ext cx="11170765" cy="6592412"/>
        </p:xfrm>
        <a:graphic>
          <a:graphicData uri="http://schemas.openxmlformats.org/drawingml/2006/table">
            <a:tbl>
              <a:tblPr/>
              <a:tblGrid>
                <a:gridCol w="2234153">
                  <a:extLst>
                    <a:ext uri="{9D8B030D-6E8A-4147-A177-3AD203B41FA5}">
                      <a16:colId xmlns:a16="http://schemas.microsoft.com/office/drawing/2014/main" val="106789262"/>
                    </a:ext>
                  </a:extLst>
                </a:gridCol>
                <a:gridCol w="2234153">
                  <a:extLst>
                    <a:ext uri="{9D8B030D-6E8A-4147-A177-3AD203B41FA5}">
                      <a16:colId xmlns:a16="http://schemas.microsoft.com/office/drawing/2014/main" val="3830839130"/>
                    </a:ext>
                  </a:extLst>
                </a:gridCol>
                <a:gridCol w="2234153">
                  <a:extLst>
                    <a:ext uri="{9D8B030D-6E8A-4147-A177-3AD203B41FA5}">
                      <a16:colId xmlns:a16="http://schemas.microsoft.com/office/drawing/2014/main" val="3250739597"/>
                    </a:ext>
                  </a:extLst>
                </a:gridCol>
                <a:gridCol w="2234153">
                  <a:extLst>
                    <a:ext uri="{9D8B030D-6E8A-4147-A177-3AD203B41FA5}">
                      <a16:colId xmlns:a16="http://schemas.microsoft.com/office/drawing/2014/main" val="1068356392"/>
                    </a:ext>
                  </a:extLst>
                </a:gridCol>
                <a:gridCol w="2234153">
                  <a:extLst>
                    <a:ext uri="{9D8B030D-6E8A-4147-A177-3AD203B41FA5}">
                      <a16:colId xmlns:a16="http://schemas.microsoft.com/office/drawing/2014/main" val="2772211141"/>
                    </a:ext>
                  </a:extLst>
                </a:gridCol>
              </a:tblGrid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30491"/>
                  </a:ext>
                </a:extLst>
              </a:tr>
              <a:tr h="24553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23.05.2023 - 23.05.2023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414900"/>
                  </a:ext>
                </a:extLst>
              </a:tr>
              <a:tr h="13576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600239"/>
                  </a:ext>
                </a:extLst>
              </a:tr>
              <a:tr h="65613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896 450,73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88378"/>
                  </a:ext>
                </a:extLst>
              </a:tr>
              <a:tr h="13576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27 792,39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403270"/>
                  </a:ext>
                </a:extLst>
              </a:tr>
              <a:tr h="13576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250,00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505097"/>
                  </a:ext>
                </a:extLst>
              </a:tr>
              <a:tr h="18687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924 493,12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286232"/>
                  </a:ext>
                </a:extLst>
              </a:tr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04937"/>
                  </a:ext>
                </a:extLst>
              </a:tr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999647"/>
                  </a:ext>
                </a:extLst>
              </a:tr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798666"/>
                  </a:ext>
                </a:extLst>
              </a:tr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516003"/>
                  </a:ext>
                </a:extLst>
              </a:tr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540439"/>
                  </a:ext>
                </a:extLst>
              </a:tr>
              <a:tr h="24553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23.05.2023 - 23.05.2023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729559"/>
                  </a:ext>
                </a:extLst>
              </a:tr>
              <a:tr h="13576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565747"/>
                  </a:ext>
                </a:extLst>
              </a:tr>
              <a:tr h="65613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841 119,58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400430"/>
                  </a:ext>
                </a:extLst>
              </a:tr>
              <a:tr h="13576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1 188,45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579175"/>
                  </a:ext>
                </a:extLst>
              </a:tr>
              <a:tr h="18687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842 308,03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146314"/>
                  </a:ext>
                </a:extLst>
              </a:tr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246297"/>
                  </a:ext>
                </a:extLst>
              </a:tr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185362"/>
                  </a:ext>
                </a:extLst>
              </a:tr>
              <a:tr h="13576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</a:t>
                      </a:r>
                      <a:r>
                        <a:rPr lang="en-US" sz="800" dirty="0" smtClean="0">
                          <a:effectLst/>
                        </a:rPr>
                        <a:t>4</a:t>
                      </a:r>
                      <a:r>
                        <a:rPr lang="bg-BG" sz="800" dirty="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23.05.2023 - 23.05.2023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671518"/>
                  </a:ext>
                </a:extLst>
              </a:tr>
              <a:tr h="13576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818495"/>
                  </a:ext>
                </a:extLst>
              </a:tr>
              <a:tr h="13576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6 643,94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670893"/>
                  </a:ext>
                </a:extLst>
              </a:tr>
              <a:tr h="13576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250,00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986651"/>
                  </a:ext>
                </a:extLst>
              </a:tr>
              <a:tr h="13576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6 893,94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221754"/>
                  </a:ext>
                </a:extLst>
              </a:tr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96322"/>
                  </a:ext>
                </a:extLst>
              </a:tr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44948"/>
                  </a:ext>
                </a:extLst>
              </a:tr>
              <a:tr h="13576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23.05.2023 - 23.05.2023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160320"/>
                  </a:ext>
                </a:extLst>
              </a:tr>
              <a:tr h="13576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405581"/>
                  </a:ext>
                </a:extLst>
              </a:tr>
              <a:tr h="65613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55 331,15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946116"/>
                  </a:ext>
                </a:extLst>
              </a:tr>
              <a:tr h="13576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19 960,00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655319"/>
                  </a:ext>
                </a:extLst>
              </a:tr>
              <a:tr h="13576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75 291,15 лв.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917071"/>
                  </a:ext>
                </a:extLst>
              </a:tr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237880"/>
                  </a:ext>
                </a:extLst>
              </a:tr>
              <a:tr h="1357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2663" marR="22663" marT="11332" marB="113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98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136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202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2023-05-23T05:23:26Z</dcterms:created>
  <dcterms:modified xsi:type="dcterms:W3CDTF">2023-05-23T05:26:01Z</dcterms:modified>
</cp:coreProperties>
</file>