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1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1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4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1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7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7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6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3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7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2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987A2-39D8-4265-997C-EC33049E93B4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6D66-BD65-4B21-AF93-A64DDE18F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8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57836"/>
              </p:ext>
            </p:extLst>
          </p:nvPr>
        </p:nvGraphicFramePr>
        <p:xfrm>
          <a:off x="405353" y="565614"/>
          <a:ext cx="11180190" cy="5626040"/>
        </p:xfrm>
        <a:graphic>
          <a:graphicData uri="http://schemas.openxmlformats.org/drawingml/2006/table">
            <a:tbl>
              <a:tblPr/>
              <a:tblGrid>
                <a:gridCol w="2236038">
                  <a:extLst>
                    <a:ext uri="{9D8B030D-6E8A-4147-A177-3AD203B41FA5}">
                      <a16:colId xmlns:a16="http://schemas.microsoft.com/office/drawing/2014/main" val="1173437374"/>
                    </a:ext>
                  </a:extLst>
                </a:gridCol>
                <a:gridCol w="2236038">
                  <a:extLst>
                    <a:ext uri="{9D8B030D-6E8A-4147-A177-3AD203B41FA5}">
                      <a16:colId xmlns:a16="http://schemas.microsoft.com/office/drawing/2014/main" val="407505767"/>
                    </a:ext>
                  </a:extLst>
                </a:gridCol>
                <a:gridCol w="2236038">
                  <a:extLst>
                    <a:ext uri="{9D8B030D-6E8A-4147-A177-3AD203B41FA5}">
                      <a16:colId xmlns:a16="http://schemas.microsoft.com/office/drawing/2014/main" val="2398854043"/>
                    </a:ext>
                  </a:extLst>
                </a:gridCol>
                <a:gridCol w="2236038">
                  <a:extLst>
                    <a:ext uri="{9D8B030D-6E8A-4147-A177-3AD203B41FA5}">
                      <a16:colId xmlns:a16="http://schemas.microsoft.com/office/drawing/2014/main" val="1827099296"/>
                    </a:ext>
                  </a:extLst>
                </a:gridCol>
                <a:gridCol w="2236038">
                  <a:extLst>
                    <a:ext uri="{9D8B030D-6E8A-4147-A177-3AD203B41FA5}">
                      <a16:colId xmlns:a16="http://schemas.microsoft.com/office/drawing/2014/main" val="3953938387"/>
                    </a:ext>
                  </a:extLst>
                </a:gridCol>
              </a:tblGrid>
              <a:tr h="2083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39959"/>
                  </a:ext>
                </a:extLst>
              </a:tr>
              <a:tr h="3649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22.05.2023 - 22.05.2023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873133"/>
                  </a:ext>
                </a:extLst>
              </a:tr>
              <a:tr h="20832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070933"/>
                  </a:ext>
                </a:extLst>
              </a:tr>
              <a:tr h="2083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2 435,98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308488"/>
                  </a:ext>
                </a:extLst>
              </a:tr>
              <a:tr h="3649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4 291,12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68793"/>
                  </a:ext>
                </a:extLst>
              </a:tr>
              <a:tr h="20832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6 727,10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334720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053815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657519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45180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963435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997234"/>
                  </a:ext>
                </a:extLst>
              </a:tr>
              <a:tr h="3649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22.05.2023 - 22.05.2023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790048"/>
                  </a:ext>
                </a:extLst>
              </a:tr>
              <a:tr h="20832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861060"/>
                  </a:ext>
                </a:extLst>
              </a:tr>
              <a:tr h="2083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575,38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973318"/>
                  </a:ext>
                </a:extLst>
              </a:tr>
              <a:tr h="3649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4 291,12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92799"/>
                  </a:ext>
                </a:extLst>
              </a:tr>
              <a:tr h="20832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4 866,50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526174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178770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67304"/>
                  </a:ext>
                </a:extLst>
              </a:tr>
              <a:tr h="20832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22.05.2023 - 22.05.2023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432985"/>
                  </a:ext>
                </a:extLst>
              </a:tr>
              <a:tr h="20832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08057"/>
                  </a:ext>
                </a:extLst>
              </a:tr>
              <a:tr h="2083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1 860,60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117383"/>
                  </a:ext>
                </a:extLst>
              </a:tr>
              <a:tr h="20832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1 860,60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30457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669821"/>
                  </a:ext>
                </a:extLst>
              </a:tr>
              <a:tr h="20832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738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062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2023-05-22T05:20:06Z</dcterms:created>
  <dcterms:modified xsi:type="dcterms:W3CDTF">2023-05-22T05:21:17Z</dcterms:modified>
</cp:coreProperties>
</file>