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7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14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8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53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4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9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9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7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77C81-A1E5-4BED-9E65-347322204F86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3ABAC-793F-4F28-BF84-B9543F7EEA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2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15946"/>
              </p:ext>
            </p:extLst>
          </p:nvPr>
        </p:nvGraphicFramePr>
        <p:xfrm>
          <a:off x="546753" y="433637"/>
          <a:ext cx="11123630" cy="5743328"/>
        </p:xfrm>
        <a:graphic>
          <a:graphicData uri="http://schemas.openxmlformats.org/drawingml/2006/table">
            <a:tbl>
              <a:tblPr/>
              <a:tblGrid>
                <a:gridCol w="2224726">
                  <a:extLst>
                    <a:ext uri="{9D8B030D-6E8A-4147-A177-3AD203B41FA5}">
                      <a16:colId xmlns:a16="http://schemas.microsoft.com/office/drawing/2014/main" val="3836413953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2290963417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2295257727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840292006"/>
                    </a:ext>
                  </a:extLst>
                </a:gridCol>
                <a:gridCol w="2224726">
                  <a:extLst>
                    <a:ext uri="{9D8B030D-6E8A-4147-A177-3AD203B41FA5}">
                      <a16:colId xmlns:a16="http://schemas.microsoft.com/office/drawing/2014/main" val="3155043752"/>
                    </a:ext>
                  </a:extLst>
                </a:gridCol>
              </a:tblGrid>
              <a:tr h="2734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825128"/>
                  </a:ext>
                </a:extLst>
              </a:tr>
              <a:tr h="4786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18.05.2023 - 18.05.2023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876976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072586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2 469,88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02484"/>
                  </a:ext>
                </a:extLst>
              </a:tr>
              <a:tr h="4786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2 986,80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79694"/>
                  </a:ext>
                </a:extLst>
              </a:tr>
              <a:tr h="2734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5 456,68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652619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010757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38699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821153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979009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631098"/>
                  </a:ext>
                </a:extLst>
              </a:tr>
              <a:tr h="47861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18.05.2023 - 18.05.2023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306213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9305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2 469,88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41543"/>
                  </a:ext>
                </a:extLst>
              </a:tr>
              <a:tr h="47861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2 986,80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777348"/>
                  </a:ext>
                </a:extLst>
              </a:tr>
              <a:tr h="27349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5 456,68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289863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478387"/>
                  </a:ext>
                </a:extLst>
              </a:tr>
              <a:tr h="27349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7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8052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67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2023-05-18T05:22:53Z</dcterms:created>
  <dcterms:modified xsi:type="dcterms:W3CDTF">2023-05-18T05:23:36Z</dcterms:modified>
</cp:coreProperties>
</file>