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62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6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6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3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2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62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2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9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C125D-63A0-4E04-A6B4-39BBC7D37197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2E689-A6E3-406E-B83C-17B5BFA95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5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904216"/>
              </p:ext>
            </p:extLst>
          </p:nvPr>
        </p:nvGraphicFramePr>
        <p:xfrm>
          <a:off x="622167" y="480776"/>
          <a:ext cx="10840825" cy="6112376"/>
        </p:xfrm>
        <a:graphic>
          <a:graphicData uri="http://schemas.openxmlformats.org/drawingml/2006/table">
            <a:tbl>
              <a:tblPr/>
              <a:tblGrid>
                <a:gridCol w="2168165">
                  <a:extLst>
                    <a:ext uri="{9D8B030D-6E8A-4147-A177-3AD203B41FA5}">
                      <a16:colId xmlns:a16="http://schemas.microsoft.com/office/drawing/2014/main" val="4205393734"/>
                    </a:ext>
                  </a:extLst>
                </a:gridCol>
                <a:gridCol w="2168165">
                  <a:extLst>
                    <a:ext uri="{9D8B030D-6E8A-4147-A177-3AD203B41FA5}">
                      <a16:colId xmlns:a16="http://schemas.microsoft.com/office/drawing/2014/main" val="2202133947"/>
                    </a:ext>
                  </a:extLst>
                </a:gridCol>
                <a:gridCol w="2168165">
                  <a:extLst>
                    <a:ext uri="{9D8B030D-6E8A-4147-A177-3AD203B41FA5}">
                      <a16:colId xmlns:a16="http://schemas.microsoft.com/office/drawing/2014/main" val="2047706705"/>
                    </a:ext>
                  </a:extLst>
                </a:gridCol>
                <a:gridCol w="2168165">
                  <a:extLst>
                    <a:ext uri="{9D8B030D-6E8A-4147-A177-3AD203B41FA5}">
                      <a16:colId xmlns:a16="http://schemas.microsoft.com/office/drawing/2014/main" val="4081220417"/>
                    </a:ext>
                  </a:extLst>
                </a:gridCol>
                <a:gridCol w="2168165">
                  <a:extLst>
                    <a:ext uri="{9D8B030D-6E8A-4147-A177-3AD203B41FA5}">
                      <a16:colId xmlns:a16="http://schemas.microsoft.com/office/drawing/2014/main" val="3528836802"/>
                    </a:ext>
                  </a:extLst>
                </a:gridCol>
              </a:tblGrid>
              <a:tr h="1326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214162"/>
                  </a:ext>
                </a:extLst>
              </a:tr>
              <a:tr h="23215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12.05.2023 - 12.05.2023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615903"/>
                  </a:ext>
                </a:extLst>
              </a:tr>
              <a:tr h="13260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946135"/>
                  </a:ext>
                </a:extLst>
              </a:tr>
              <a:tr h="53081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553,24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626164"/>
                  </a:ext>
                </a:extLst>
              </a:tr>
              <a:tr h="13260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5 315,05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464396"/>
                  </a:ext>
                </a:extLst>
              </a:tr>
              <a:tr h="13260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413022"/>
                  </a:ext>
                </a:extLst>
              </a:tr>
              <a:tr h="23215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2 736,97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948117"/>
                  </a:ext>
                </a:extLst>
              </a:tr>
              <a:tr h="13260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28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8 635,26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350599"/>
                  </a:ext>
                </a:extLst>
              </a:tr>
              <a:tr h="13260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148097"/>
                  </a:ext>
                </a:extLst>
              </a:tr>
              <a:tr h="13260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863082"/>
                  </a:ext>
                </a:extLst>
              </a:tr>
              <a:tr h="13260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31421"/>
                  </a:ext>
                </a:extLst>
              </a:tr>
              <a:tr h="13260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483225"/>
                  </a:ext>
                </a:extLst>
              </a:tr>
              <a:tr h="1326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64452"/>
                  </a:ext>
                </a:extLst>
              </a:tr>
              <a:tr h="23215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12.05.2023 - 12.05.2023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620196"/>
                  </a:ext>
                </a:extLst>
              </a:tr>
              <a:tr h="13260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11459"/>
                  </a:ext>
                </a:extLst>
              </a:tr>
              <a:tr h="13260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3 615,73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44063"/>
                  </a:ext>
                </a:extLst>
              </a:tr>
              <a:tr h="13260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13006"/>
                  </a:ext>
                </a:extLst>
              </a:tr>
              <a:tr h="23215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2 736,97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961988"/>
                  </a:ext>
                </a:extLst>
              </a:tr>
              <a:tr h="13260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19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6 382,70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293179"/>
                  </a:ext>
                </a:extLst>
              </a:tr>
              <a:tr h="13260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779177"/>
                  </a:ext>
                </a:extLst>
              </a:tr>
              <a:tr h="13260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657505"/>
                  </a:ext>
                </a:extLst>
              </a:tr>
              <a:tr h="13260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12.05.2023 - 12.05.2023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406323"/>
                  </a:ext>
                </a:extLst>
              </a:tr>
              <a:tr h="13260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504520"/>
                  </a:ext>
                </a:extLst>
              </a:tr>
              <a:tr h="13260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558,01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98084"/>
                  </a:ext>
                </a:extLst>
              </a:tr>
              <a:tr h="13260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558,01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3269"/>
                  </a:ext>
                </a:extLst>
              </a:tr>
              <a:tr h="13260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209647"/>
                  </a:ext>
                </a:extLst>
              </a:tr>
              <a:tr h="13260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052721"/>
                  </a:ext>
                </a:extLst>
              </a:tr>
              <a:tr h="13260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12.05.2023 - 12.05.2023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44213"/>
                  </a:ext>
                </a:extLst>
              </a:tr>
              <a:tr h="13260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125147"/>
                  </a:ext>
                </a:extLst>
              </a:tr>
              <a:tr h="53081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553,24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341454"/>
                  </a:ext>
                </a:extLst>
              </a:tr>
              <a:tr h="13260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1 141,31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605640"/>
                  </a:ext>
                </a:extLst>
              </a:tr>
              <a:tr h="13260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1 694,55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254412"/>
                  </a:ext>
                </a:extLst>
              </a:tr>
              <a:tr h="13260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872671"/>
                  </a:ext>
                </a:extLst>
              </a:tr>
              <a:tr h="13260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553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563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197</Words>
  <Application>Microsoft Office PowerPoint</Application>
  <PresentationFormat>Widescreen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2023-05-12T05:29:13Z</dcterms:created>
  <dcterms:modified xsi:type="dcterms:W3CDTF">2023-05-12T05:30:54Z</dcterms:modified>
</cp:coreProperties>
</file>